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8"/>
  </p:handoutMasterIdLst>
  <p:sldIdLst>
    <p:sldId id="3882" r:id="rId3"/>
    <p:sldId id="7768" r:id="rId5"/>
    <p:sldId id="7688" r:id="rId6"/>
    <p:sldId id="7769" r:id="rId7"/>
    <p:sldId id="7770" r:id="rId8"/>
    <p:sldId id="7771" r:id="rId9"/>
    <p:sldId id="7772" r:id="rId10"/>
    <p:sldId id="7773" r:id="rId11"/>
    <p:sldId id="7774" r:id="rId12"/>
    <p:sldId id="7775" r:id="rId13"/>
    <p:sldId id="7776" r:id="rId14"/>
    <p:sldId id="7777" r:id="rId15"/>
    <p:sldId id="7778" r:id="rId16"/>
    <p:sldId id="7779" r:id="rId17"/>
  </p:sldIdLst>
  <p:sldSz cx="12192000" cy="6858000"/>
  <p:notesSz cx="7099300" cy="10234295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2" userDrawn="1">
          <p15:clr>
            <a:srgbClr val="A4A3A4"/>
          </p15:clr>
        </p15:guide>
        <p15:guide id="2" pos="37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wei.wang" initials="j" lastIdx="1" clrIdx="0"/>
  <p:cmAuthor id="2" name="qianlong.wang" initials="q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552D1"/>
    <a:srgbClr val="0DC586"/>
    <a:srgbClr val="D1016D"/>
    <a:srgbClr val="BE14A0"/>
    <a:srgbClr val="F6C8C7"/>
    <a:srgbClr val="EAC5C8"/>
    <a:srgbClr val="EABBB9"/>
    <a:srgbClr val="5A7EBA"/>
    <a:srgbClr val="CD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" y="68"/>
      </p:cViewPr>
      <p:guideLst>
        <p:guide orient="horz" pos="2402"/>
        <p:guide pos="37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1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A08C71D-B75D-4B60-81C5-D29A2419B6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7A53811-B205-4B14-BAC9-651A825AC9B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5E5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520440" y="6443980"/>
            <a:ext cx="51511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solidFill>
                  <a:schemeClr val="bg1"/>
                </a:solidFill>
              </a:rPr>
              <a:t>Appla Conbidantial - Strictly Naad to fnow</a:t>
            </a:r>
            <a:endParaRPr lang="en-US" altLang="zh-CN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459"/>
          <p:cNvSpPr/>
          <p:nvPr/>
        </p:nvSpPr>
        <p:spPr>
          <a:xfrm>
            <a:off x="214715" y="599440"/>
            <a:ext cx="11657978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miter lim="400000"/>
          </a:ln>
        </p:spPr>
        <p:txBody>
          <a:bodyPr lIns="22859" tIns="22859" rIns="22859" bIns="22859"/>
          <a:lstStyle/>
          <a:p>
            <a:pPr defTabSz="584200">
              <a:defRPr sz="5000" b="0"/>
            </a:pPr>
            <a:endParaRPr sz="2500"/>
          </a:p>
        </p:txBody>
      </p:sp>
      <p:sp>
        <p:nvSpPr>
          <p:cNvPr id="185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12090" y="168275"/>
            <a:ext cx="11125200" cy="419100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rgbClr val="0096FF"/>
                </a:solidFill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1pPr>
          </a:lstStyle>
          <a:p>
            <a:r>
              <a:t>标题文本</a:t>
            </a:r>
          </a:p>
        </p:txBody>
      </p:sp>
      <p:sp>
        <p:nvSpPr>
          <p:cNvPr id="18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013471" y="6691313"/>
            <a:ext cx="156007" cy="156172"/>
          </a:xfrm>
          <a:prstGeom prst="rect">
            <a:avLst/>
          </a:prstGeom>
        </p:spPr>
        <p:txBody>
          <a:bodyPr/>
          <a:lstStyle>
            <a:lvl1pPr defTabSz="914400">
              <a:tabLst>
                <a:tab pos="1295400" algn="l"/>
              </a:tabLst>
              <a:defRPr sz="700">
                <a:solidFill>
                  <a:srgbClr val="606060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693891" y="148900"/>
            <a:ext cx="5859901" cy="402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pPr algn="l"/>
            <a:r>
              <a:rPr lang="zh-CN" altLang="en-US" sz="189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标题内容</a:t>
            </a:r>
            <a:endParaRPr lang="zh-CN" altLang="en-US" sz="189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线条"/>
          <p:cNvSpPr/>
          <p:nvPr/>
        </p:nvSpPr>
        <p:spPr>
          <a:xfrm flipV="1">
            <a:off x="409574" y="827073"/>
            <a:ext cx="11144265" cy="1237"/>
          </a:xfrm>
          <a:prstGeom prst="line">
            <a:avLst/>
          </a:prstGeom>
          <a:ln w="34925">
            <a:solidFill>
              <a:srgbClr val="AAAAAA"/>
            </a:solidFill>
            <a:miter lim="400000"/>
          </a:ln>
        </p:spPr>
        <p:txBody>
          <a:bodyPr lIns="0" tIns="0" rIns="0" bIns="0"/>
          <a:lstStyle/>
          <a:p>
            <a:pPr algn="l" defTabSz="3429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8" name="B635  |"/>
          <p:cNvSpPr txBox="1"/>
          <p:nvPr/>
        </p:nvSpPr>
        <p:spPr>
          <a:xfrm>
            <a:off x="390525" y="0"/>
            <a:ext cx="3524250" cy="1028700"/>
          </a:xfrm>
          <a:prstGeom prst="rect">
            <a:avLst/>
          </a:prstGeom>
          <a:ln w="12700">
            <a:miter lim="400000"/>
          </a:ln>
        </p:spPr>
        <p:txBody>
          <a:bodyPr lIns="38100" tIns="38100" rIns="38100" bIns="38100" anchor="ctr">
            <a:normAutofit/>
          </a:bodyPr>
          <a:lstStyle/>
          <a:p>
            <a:pPr algn="l">
              <a:defRPr sz="4200">
                <a:solidFill>
                  <a:srgbClr val="3A88FE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sz="3150"/>
              <a:t>B635 	</a:t>
            </a:r>
            <a:r>
              <a:rPr sz="315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rPr>
              <a:t>|</a:t>
            </a:r>
            <a:endParaRPr sz="3150">
              <a:solidFill>
                <a:srgbClr val="929292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9" name="Apple Confidential - Strictly Need to Know"/>
          <p:cNvSpPr txBox="1"/>
          <p:nvPr/>
        </p:nvSpPr>
        <p:spPr>
          <a:xfrm>
            <a:off x="2680894" y="6551613"/>
            <a:ext cx="2884170" cy="26035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 defTabSz="533400">
              <a:defRPr sz="1600">
                <a:solidFill>
                  <a:srgbClr val="7A7A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200"/>
              <a:t>Appla Conbidantial - Strictly Naad to fnow</a:t>
            </a:r>
            <a:endParaRPr sz="1200"/>
          </a:p>
        </p:txBody>
      </p:sp>
      <p:graphicFrame>
        <p:nvGraphicFramePr>
          <p:cNvPr id="40" name="表格"/>
          <p:cNvGraphicFramePr/>
          <p:nvPr/>
        </p:nvGraphicFramePr>
        <p:xfrm>
          <a:off x="231561" y="6534150"/>
          <a:ext cx="1133475" cy="295275"/>
        </p:xfrm>
        <a:graphic>
          <a:graphicData uri="http://schemas.openxmlformats.org/drawingml/2006/table">
            <a:tbl>
              <a:tblPr/>
              <a:tblGrid>
                <a:gridCol w="1133475"/>
              </a:tblGrid>
              <a:tr h="295275">
                <a:tc>
                  <a:txBody>
                    <a:bodyPr/>
                    <a:lstStyle/>
                    <a:p>
                      <a:pPr defTabSz="914400">
                        <a:tabLst>
                          <a:tab pos="825500" algn="l"/>
                        </a:tabLst>
                        <a:defRPr sz="1800"/>
                      </a:pPr>
                      <a:r>
                        <a:rPr sz="1200">
                          <a:solidFill>
                            <a:srgbClr val="606060"/>
                          </a:solidFill>
                          <a:latin typeface="+mn-lt"/>
                          <a:ea typeface="+mn-ea"/>
                          <a:cs typeface="+mn-cs"/>
                          <a:sym typeface="Helvetica Light"/>
                        </a:rPr>
                        <a:t>2020/3/27</a:t>
                      </a:r>
                      <a:endParaRPr sz="1200">
                        <a:solidFill>
                          <a:srgbClr val="606060"/>
                        </a:solidFill>
                        <a:latin typeface="+mn-lt"/>
                        <a:ea typeface="+mn-ea"/>
                        <a:cs typeface="+mn-cs"/>
                        <a:sym typeface="Helvetica Light"/>
                      </a:endParaRPr>
                    </a:p>
                  </a:txBody>
                  <a:tcPr marL="38100" marR="38100" marT="38100" marB="381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1" name="Ops Manufacturing Engineering"/>
          <p:cNvSpPr txBox="1"/>
          <p:nvPr/>
        </p:nvSpPr>
        <p:spPr>
          <a:xfrm>
            <a:off x="6922256" y="6551613"/>
            <a:ext cx="2215515" cy="26035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 defTabSz="533400">
              <a:defRPr sz="1600">
                <a:solidFill>
                  <a:srgbClr val="7A7A7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200"/>
              <a:t>Ops Manubacturinc ancinaarinc</a:t>
            </a:r>
            <a:endParaRPr sz="1200"/>
          </a:p>
        </p:txBody>
      </p:sp>
      <p:sp>
        <p:nvSpPr>
          <p:cNvPr id="42" name="Assembly Story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09825" y="0"/>
            <a:ext cx="8429625" cy="1028700"/>
          </a:xfrm>
          <a:prstGeom prst="rect">
            <a:avLst/>
          </a:prstGeom>
        </p:spPr>
        <p:txBody>
          <a:bodyPr lIns="50800" tIns="50800" rIns="50800" bIns="50800" anchor="ctr"/>
          <a:lstStyle>
            <a:lvl1pPr>
              <a:lnSpc>
                <a:spcPct val="100000"/>
              </a:lnSpc>
              <a:spcBef>
                <a:spcPts val="0"/>
              </a:spcBef>
              <a:defRPr sz="3150" u="none">
                <a:solidFill>
                  <a:srgbClr val="606060"/>
                </a:solidFill>
              </a:defRPr>
            </a:lvl1pPr>
          </a:lstStyle>
          <a:p>
            <a:r>
              <a:t>Assembly Story</a:t>
            </a:r>
          </a:p>
        </p:txBody>
      </p:sp>
      <p:sp>
        <p:nvSpPr>
          <p:cNvPr id="43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724655" y="6524625"/>
            <a:ext cx="255242" cy="25717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D"/>
          <p:cNvPicPr>
            <a:picLocks noChangeAspect="1"/>
          </p:cNvPicPr>
          <p:nvPr userDrawn="1"/>
        </p:nvPicPr>
        <p:blipFill>
          <a:blip r:embed="rId2"/>
          <a:srcRect r="29672" b="47861"/>
          <a:stretch>
            <a:fillRect/>
          </a:stretch>
        </p:blipFill>
        <p:spPr>
          <a:xfrm>
            <a:off x="10317480" y="5592445"/>
            <a:ext cx="1878330" cy="126174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659271" y="188"/>
            <a:ext cx="685763" cy="945256"/>
          </a:xfrm>
          <a:prstGeom prst="rect">
            <a:avLst/>
          </a:prstGeom>
          <a:solidFill>
            <a:srgbClr val="004B8F"/>
          </a:solidFill>
          <a:ln>
            <a:noFill/>
          </a:ln>
          <a:effectLst>
            <a:outerShdw blurRad="203200" dist="63500" dir="5400000" algn="t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defRPr/>
            </a:pPr>
            <a:endParaRPr lang="zh-CN" altLang="en-US" sz="1705" dirty="0">
              <a:solidFill>
                <a:srgbClr val="FFFFFF"/>
              </a:solidFill>
              <a:latin typeface="印品黑体" panose="00000500000000000000" pitchFamily="2" charset="-122"/>
              <a:ea typeface="微软雅黑" panose="020B0503020204020204" pitchFamily="34" charset="-122"/>
            </a:endParaRPr>
          </a:p>
        </p:txBody>
      </p:sp>
      <p:sp>
        <p:nvSpPr>
          <p:cNvPr id="10" name="椭圆 4"/>
          <p:cNvSpPr/>
          <p:nvPr userDrawn="1"/>
        </p:nvSpPr>
        <p:spPr>
          <a:xfrm>
            <a:off x="831464" y="346382"/>
            <a:ext cx="341376" cy="343183"/>
          </a:xfrm>
          <a:custGeom>
            <a:avLst/>
            <a:gdLst>
              <a:gd name="connsiteX0" fmla="*/ 139700 w 330200"/>
              <a:gd name="connsiteY0" fmla="*/ 87312 h 331788"/>
              <a:gd name="connsiteX1" fmla="*/ 119062 w 330200"/>
              <a:gd name="connsiteY1" fmla="*/ 109537 h 331788"/>
              <a:gd name="connsiteX2" fmla="*/ 182562 w 330200"/>
              <a:gd name="connsiteY2" fmla="*/ 173037 h 331788"/>
              <a:gd name="connsiteX3" fmla="*/ 123825 w 330200"/>
              <a:gd name="connsiteY3" fmla="*/ 230187 h 331788"/>
              <a:gd name="connsiteX4" fmla="*/ 146050 w 330200"/>
              <a:gd name="connsiteY4" fmla="*/ 252412 h 331788"/>
              <a:gd name="connsiteX5" fmla="*/ 223837 w 330200"/>
              <a:gd name="connsiteY5" fmla="*/ 173037 h 331788"/>
              <a:gd name="connsiteX6" fmla="*/ 165100 w 330200"/>
              <a:gd name="connsiteY6" fmla="*/ 0 h 331788"/>
              <a:gd name="connsiteX7" fmla="*/ 330200 w 330200"/>
              <a:gd name="connsiteY7" fmla="*/ 165894 h 331788"/>
              <a:gd name="connsiteX8" fmla="*/ 165100 w 330200"/>
              <a:gd name="connsiteY8" fmla="*/ 331788 h 331788"/>
              <a:gd name="connsiteX9" fmla="*/ 0 w 330200"/>
              <a:gd name="connsiteY9" fmla="*/ 165894 h 331788"/>
              <a:gd name="connsiteX10" fmla="*/ 165100 w 330200"/>
              <a:gd name="connsiteY1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200" h="331788">
                <a:moveTo>
                  <a:pt x="139700" y="87312"/>
                </a:moveTo>
                <a:lnTo>
                  <a:pt x="119062" y="109537"/>
                </a:lnTo>
                <a:lnTo>
                  <a:pt x="182562" y="173037"/>
                </a:lnTo>
                <a:lnTo>
                  <a:pt x="123825" y="230187"/>
                </a:lnTo>
                <a:lnTo>
                  <a:pt x="146050" y="252412"/>
                </a:lnTo>
                <a:lnTo>
                  <a:pt x="223837" y="173037"/>
                </a:lnTo>
                <a:close/>
                <a:moveTo>
                  <a:pt x="165100" y="0"/>
                </a:moveTo>
                <a:cubicBezTo>
                  <a:pt x="256282" y="0"/>
                  <a:pt x="330200" y="74273"/>
                  <a:pt x="330200" y="165894"/>
                </a:cubicBezTo>
                <a:cubicBezTo>
                  <a:pt x="330200" y="257515"/>
                  <a:pt x="256282" y="331788"/>
                  <a:pt x="165100" y="331788"/>
                </a:cubicBezTo>
                <a:cubicBezTo>
                  <a:pt x="73918" y="331788"/>
                  <a:pt x="0" y="257515"/>
                  <a:pt x="0" y="165894"/>
                </a:cubicBezTo>
                <a:cubicBezTo>
                  <a:pt x="0" y="74273"/>
                  <a:pt x="73918" y="0"/>
                  <a:pt x="1651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6699" tIns="43349" rIns="86699" bIns="43349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705" dirty="0">
              <a:latin typeface="印品黑体" panose="00000500000000000000" pitchFamily="2" charset="-122"/>
            </a:endParaRPr>
          </a:p>
        </p:txBody>
      </p:sp>
      <p:pic>
        <p:nvPicPr>
          <p:cNvPr id="11" name="图片 10" descr="标语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95834" y="6423660"/>
            <a:ext cx="3009053" cy="287867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1344930" y="932180"/>
            <a:ext cx="10435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"/>
          <p:cNvPicPr>
            <a:picLocks noChangeAspect="1"/>
          </p:cNvPicPr>
          <p:nvPr userDrawn="1"/>
        </p:nvPicPr>
        <p:blipFill>
          <a:blip r:embed="rId2"/>
          <a:srcRect l="33044" b="50467"/>
          <a:stretch>
            <a:fillRect/>
          </a:stretch>
        </p:blipFill>
        <p:spPr>
          <a:xfrm>
            <a:off x="15240" y="4309745"/>
            <a:ext cx="3821430" cy="2561590"/>
          </a:xfrm>
          <a:prstGeom prst="rect">
            <a:avLst/>
          </a:prstGeom>
        </p:spPr>
      </p:pic>
      <p:pic>
        <p:nvPicPr>
          <p:cNvPr id="2" name="图片 1" descr="标语蓝"/>
          <p:cNvPicPr>
            <a:picLocks noChangeAspect="1"/>
          </p:cNvPicPr>
          <p:nvPr userDrawn="1"/>
        </p:nvPicPr>
        <p:blipFill>
          <a:blip r:embed="rId3"/>
          <a:srcRect r="65777"/>
          <a:stretch>
            <a:fillRect/>
          </a:stretch>
        </p:blipFill>
        <p:spPr>
          <a:xfrm>
            <a:off x="549910" y="2168525"/>
            <a:ext cx="4953000" cy="1383665"/>
          </a:xfrm>
          <a:prstGeom prst="rect">
            <a:avLst/>
          </a:prstGeom>
        </p:spPr>
      </p:pic>
      <p:pic>
        <p:nvPicPr>
          <p:cNvPr id="3" name="图片 2" descr="标语蓝"/>
          <p:cNvPicPr>
            <a:picLocks noChangeAspect="1"/>
          </p:cNvPicPr>
          <p:nvPr userDrawn="1"/>
        </p:nvPicPr>
        <p:blipFill>
          <a:blip r:embed="rId3"/>
          <a:srcRect l="34439"/>
          <a:stretch>
            <a:fillRect/>
          </a:stretch>
        </p:blipFill>
        <p:spPr>
          <a:xfrm>
            <a:off x="450850" y="3552190"/>
            <a:ext cx="4681220" cy="757555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5574665" y="1529715"/>
            <a:ext cx="0" cy="3535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 userDrawn="1"/>
        </p:nvSpPr>
        <p:spPr>
          <a:xfrm>
            <a:off x="6201410" y="2183130"/>
            <a:ext cx="478599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细黑" panose="02010600040101010101" charset="-122"/>
                <a:ea typeface="华文细黑" panose="02010600040101010101" charset="-122"/>
              </a:rPr>
              <a:t>感谢您的时间</a:t>
            </a:r>
            <a:endParaRPr lang="zh-CN" altLang="en-US" sz="60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细黑" panose="02010600040101010101" charset="-122"/>
              <a:ea typeface="华文细黑" panose="02010600040101010101" charset="-122"/>
            </a:endParaRPr>
          </a:p>
          <a:p>
            <a:r>
              <a:rPr lang="en-US" altLang="zh-CN" sz="48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细黑" panose="02010600040101010101" charset="-122"/>
                <a:ea typeface="华文细黑" panose="02010600040101010101" charset="-122"/>
              </a:rPr>
              <a:t>Tdanf you bor listaninc</a:t>
            </a:r>
            <a:endParaRPr lang="en-US" altLang="zh-CN" sz="48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圆角矩形 110"/>
          <p:cNvSpPr/>
          <p:nvPr userDrawn="1"/>
        </p:nvSpPr>
        <p:spPr>
          <a:xfrm>
            <a:off x="-5838" y="4503162"/>
            <a:ext cx="8334915" cy="1083685"/>
          </a:xfrm>
          <a:prstGeom prst="roundRect">
            <a:avLst>
              <a:gd name="adj" fmla="val 0"/>
            </a:avLst>
          </a:prstGeom>
          <a:solidFill>
            <a:srgbClr val="194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">
              <a:solidFill>
                <a:prstClr val="white"/>
              </a:solidFill>
            </a:endParaRPr>
          </a:p>
        </p:txBody>
      </p:sp>
      <p:pic>
        <p:nvPicPr>
          <p:cNvPr id="8" name="图片 7" descr="D"/>
          <p:cNvPicPr>
            <a:picLocks noChangeAspect="1"/>
          </p:cNvPicPr>
          <p:nvPr userDrawn="1"/>
        </p:nvPicPr>
        <p:blipFill>
          <a:blip r:embed="rId2" cstate="print"/>
          <a:srcRect l="38274" t="37161"/>
          <a:stretch>
            <a:fillRect/>
          </a:stretch>
        </p:blipFill>
        <p:spPr>
          <a:xfrm>
            <a:off x="2540" y="-11430"/>
            <a:ext cx="6389370" cy="5894070"/>
          </a:xfrm>
          <a:prstGeom prst="rect">
            <a:avLst/>
          </a:prstGeom>
        </p:spPr>
      </p:pic>
      <p:sp>
        <p:nvSpPr>
          <p:cNvPr id="115" name="圆角矩形 114"/>
          <p:cNvSpPr/>
          <p:nvPr userDrawn="1"/>
        </p:nvSpPr>
        <p:spPr>
          <a:xfrm>
            <a:off x="8395736" y="3304569"/>
            <a:ext cx="3793849" cy="1130664"/>
          </a:xfrm>
          <a:prstGeom prst="roundRect">
            <a:avLst>
              <a:gd name="adj" fmla="val 0"/>
            </a:avLst>
          </a:prstGeom>
          <a:solidFill>
            <a:srgbClr val="194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">
              <a:solidFill>
                <a:prstClr val="white"/>
              </a:solidFill>
            </a:endParaRPr>
          </a:p>
        </p:txBody>
      </p:sp>
      <p:pic>
        <p:nvPicPr>
          <p:cNvPr id="13338" name="Picture 2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/>
          <a:stretch>
            <a:fillRect/>
          </a:stretch>
        </p:blipFill>
        <p:spPr bwMode="auto">
          <a:xfrm>
            <a:off x="6616193" y="3318820"/>
            <a:ext cx="1713503" cy="111624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/>
          <a:srcRect l="19928" r="14846"/>
          <a:stretch>
            <a:fillRect/>
          </a:stretch>
        </p:blipFill>
        <p:spPr>
          <a:xfrm>
            <a:off x="8431446" y="4503100"/>
            <a:ext cx="1222812" cy="1089152"/>
          </a:xfrm>
          <a:prstGeom prst="rect">
            <a:avLst/>
          </a:prstGeom>
        </p:spPr>
      </p:pic>
      <p:pic>
        <p:nvPicPr>
          <p:cNvPr id="32769" name="图片 1"/>
          <p:cNvPicPr>
            <a:picLocks noChangeAspect="1"/>
          </p:cNvPicPr>
          <p:nvPr userDrawn="1"/>
        </p:nvPicPr>
        <p:blipFill>
          <a:blip r:embed="rId5" cstate="print"/>
          <a:srcRect r="68149"/>
          <a:stretch>
            <a:fillRect/>
          </a:stretch>
        </p:blipFill>
        <p:spPr>
          <a:xfrm>
            <a:off x="11028192" y="4509724"/>
            <a:ext cx="1161401" cy="1082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圆角矩形 9"/>
          <p:cNvSpPr/>
          <p:nvPr userDrawn="1"/>
        </p:nvSpPr>
        <p:spPr>
          <a:xfrm>
            <a:off x="9712058" y="4503100"/>
            <a:ext cx="1258335" cy="108915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35">
              <a:solidFill>
                <a:prstClr val="white"/>
              </a:solidFill>
            </a:endParaRPr>
          </a:p>
        </p:txBody>
      </p:sp>
      <p:pic>
        <p:nvPicPr>
          <p:cNvPr id="11" name="图片 10" descr="标语白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76487" y="4772661"/>
            <a:ext cx="6195907" cy="593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 algn="ctr">
              <a:defRPr sz="3200">
                <a:solidFill>
                  <a:srgbClr val="333333"/>
                </a:solidFill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9" Type="http://schemas.openxmlformats.org/officeDocument/2006/relationships/slideLayout" Target="../slideLayouts/slideLayout5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1" Type="http://schemas.openxmlformats.org/officeDocument/2006/relationships/slideLayout" Target="../slideLayouts/slideLayout5.xml"/><Relationship Id="rId20" Type="http://schemas.openxmlformats.org/officeDocument/2006/relationships/tags" Target="../tags/tag194.xml"/><Relationship Id="rId2" Type="http://schemas.openxmlformats.org/officeDocument/2006/relationships/tags" Target="../tags/tag176.xml"/><Relationship Id="rId19" Type="http://schemas.openxmlformats.org/officeDocument/2006/relationships/tags" Target="../tags/tag193.xml"/><Relationship Id="rId18" Type="http://schemas.openxmlformats.org/officeDocument/2006/relationships/tags" Target="../tags/tag192.xml"/><Relationship Id="rId17" Type="http://schemas.openxmlformats.org/officeDocument/2006/relationships/tags" Target="../tags/tag191.xml"/><Relationship Id="rId16" Type="http://schemas.openxmlformats.org/officeDocument/2006/relationships/tags" Target="../tags/tag190.xml"/><Relationship Id="rId15" Type="http://schemas.openxmlformats.org/officeDocument/2006/relationships/tags" Target="../tags/tag189.xml"/><Relationship Id="rId14" Type="http://schemas.openxmlformats.org/officeDocument/2006/relationships/tags" Target="../tags/tag188.xml"/><Relationship Id="rId13" Type="http://schemas.openxmlformats.org/officeDocument/2006/relationships/tags" Target="../tags/tag187.xml"/><Relationship Id="rId12" Type="http://schemas.openxmlformats.org/officeDocument/2006/relationships/tags" Target="../tags/tag186.xml"/><Relationship Id="rId11" Type="http://schemas.openxmlformats.org/officeDocument/2006/relationships/tags" Target="../tags/tag185.xml"/><Relationship Id="rId10" Type="http://schemas.openxmlformats.org/officeDocument/2006/relationships/tags" Target="../tags/tag184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7" Type="http://schemas.openxmlformats.org/officeDocument/2006/relationships/slideLayout" Target="../slideLayouts/slideLayout5.xml"/><Relationship Id="rId16" Type="http://schemas.openxmlformats.org/officeDocument/2006/relationships/tags" Target="../tags/tag209.xml"/><Relationship Id="rId15" Type="http://schemas.openxmlformats.org/officeDocument/2006/relationships/tags" Target="../tags/tag208.xml"/><Relationship Id="rId14" Type="http://schemas.openxmlformats.org/officeDocument/2006/relationships/tags" Target="../tags/tag207.xml"/><Relationship Id="rId13" Type="http://schemas.openxmlformats.org/officeDocument/2006/relationships/tags" Target="../tags/tag206.xml"/><Relationship Id="rId12" Type="http://schemas.openxmlformats.org/officeDocument/2006/relationships/tags" Target="../tags/tag205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3" Type="http://schemas.openxmlformats.org/officeDocument/2006/relationships/slideLayout" Target="../slideLayouts/slideLayout5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6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8" Type="http://schemas.openxmlformats.org/officeDocument/2006/relationships/notesSlide" Target="../notesSlides/notesSlide2.xml"/><Relationship Id="rId27" Type="http://schemas.openxmlformats.org/officeDocument/2006/relationships/slideLayout" Target="../slideLayouts/slideLayout5.xml"/><Relationship Id="rId26" Type="http://schemas.openxmlformats.org/officeDocument/2006/relationships/tags" Target="../tags/tag51.xml"/><Relationship Id="rId25" Type="http://schemas.openxmlformats.org/officeDocument/2006/relationships/tags" Target="../tags/tag50.xml"/><Relationship Id="rId24" Type="http://schemas.openxmlformats.org/officeDocument/2006/relationships/tags" Target="../tags/tag49.xml"/><Relationship Id="rId23" Type="http://schemas.openxmlformats.org/officeDocument/2006/relationships/tags" Target="../tags/tag48.xml"/><Relationship Id="rId22" Type="http://schemas.openxmlformats.org/officeDocument/2006/relationships/tags" Target="../tags/tag47.xml"/><Relationship Id="rId21" Type="http://schemas.openxmlformats.org/officeDocument/2006/relationships/tags" Target="../tags/tag46.xml"/><Relationship Id="rId20" Type="http://schemas.openxmlformats.org/officeDocument/2006/relationships/tags" Target="../tags/tag45.xml"/><Relationship Id="rId2" Type="http://schemas.openxmlformats.org/officeDocument/2006/relationships/tags" Target="../tags/tag27.xml"/><Relationship Id="rId19" Type="http://schemas.openxmlformats.org/officeDocument/2006/relationships/tags" Target="../tags/tag44.xml"/><Relationship Id="rId18" Type="http://schemas.openxmlformats.org/officeDocument/2006/relationships/tags" Target="../tags/tag43.xml"/><Relationship Id="rId17" Type="http://schemas.openxmlformats.org/officeDocument/2006/relationships/tags" Target="../tags/tag42.xml"/><Relationship Id="rId16" Type="http://schemas.openxmlformats.org/officeDocument/2006/relationships/tags" Target="../tags/tag41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1" Type="http://schemas.openxmlformats.org/officeDocument/2006/relationships/slideLayout" Target="../slideLayouts/slideLayout5.xml"/><Relationship Id="rId30" Type="http://schemas.openxmlformats.org/officeDocument/2006/relationships/tags" Target="../tags/tag80.xml"/><Relationship Id="rId3" Type="http://schemas.openxmlformats.org/officeDocument/2006/relationships/tags" Target="../tags/tag53.xml"/><Relationship Id="rId29" Type="http://schemas.openxmlformats.org/officeDocument/2006/relationships/tags" Target="../tags/tag79.xml"/><Relationship Id="rId28" Type="http://schemas.openxmlformats.org/officeDocument/2006/relationships/tags" Target="../tags/tag78.xml"/><Relationship Id="rId27" Type="http://schemas.openxmlformats.org/officeDocument/2006/relationships/tags" Target="../tags/tag77.xml"/><Relationship Id="rId26" Type="http://schemas.openxmlformats.org/officeDocument/2006/relationships/tags" Target="../tags/tag76.xml"/><Relationship Id="rId25" Type="http://schemas.openxmlformats.org/officeDocument/2006/relationships/tags" Target="../tags/tag75.xml"/><Relationship Id="rId24" Type="http://schemas.openxmlformats.org/officeDocument/2006/relationships/tags" Target="../tags/tag74.xml"/><Relationship Id="rId23" Type="http://schemas.openxmlformats.org/officeDocument/2006/relationships/tags" Target="../tags/tag73.xml"/><Relationship Id="rId22" Type="http://schemas.openxmlformats.org/officeDocument/2006/relationships/tags" Target="../tags/tag7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tags" Target="../tags/tag52.xml"/><Relationship Id="rId19" Type="http://schemas.openxmlformats.org/officeDocument/2006/relationships/tags" Target="../tags/tag69.xml"/><Relationship Id="rId18" Type="http://schemas.openxmlformats.org/officeDocument/2006/relationships/tags" Target="../tags/tag68.xml"/><Relationship Id="rId17" Type="http://schemas.openxmlformats.org/officeDocument/2006/relationships/tags" Target="../tags/tag67.xml"/><Relationship Id="rId16" Type="http://schemas.openxmlformats.org/officeDocument/2006/relationships/tags" Target="../tags/tag66.xml"/><Relationship Id="rId15" Type="http://schemas.openxmlformats.org/officeDocument/2006/relationships/tags" Target="../tags/tag65.xml"/><Relationship Id="rId14" Type="http://schemas.openxmlformats.org/officeDocument/2006/relationships/tags" Target="../tags/tag64.xml"/><Relationship Id="rId13" Type="http://schemas.openxmlformats.org/officeDocument/2006/relationships/tags" Target="../tags/tag63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11.png"/><Relationship Id="rId16" Type="http://schemas.openxmlformats.org/officeDocument/2006/relationships/slideLayout" Target="../slideLayouts/slideLayout5.xml"/><Relationship Id="rId15" Type="http://schemas.openxmlformats.org/officeDocument/2006/relationships/tags" Target="../tags/tag93.xml"/><Relationship Id="rId14" Type="http://schemas.openxmlformats.org/officeDocument/2006/relationships/tags" Target="../tags/tag92.xml"/><Relationship Id="rId13" Type="http://schemas.openxmlformats.org/officeDocument/2006/relationships/tags" Target="../tags/tag91.xml"/><Relationship Id="rId12" Type="http://schemas.openxmlformats.org/officeDocument/2006/relationships/tags" Target="../tags/tag90.xml"/><Relationship Id="rId11" Type="http://schemas.openxmlformats.org/officeDocument/2006/relationships/tags" Target="../tags/tag89.xml"/><Relationship Id="rId10" Type="http://schemas.openxmlformats.org/officeDocument/2006/relationships/tags" Target="../tags/tag88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0" Type="http://schemas.openxmlformats.org/officeDocument/2006/relationships/notesSlide" Target="../notesSlides/notesSlide3.xml"/><Relationship Id="rId3" Type="http://schemas.openxmlformats.org/officeDocument/2006/relationships/tags" Target="../tags/tag95.xml"/><Relationship Id="rId29" Type="http://schemas.openxmlformats.org/officeDocument/2006/relationships/slideLayout" Target="../slideLayouts/slideLayout5.xml"/><Relationship Id="rId28" Type="http://schemas.openxmlformats.org/officeDocument/2006/relationships/tags" Target="../tags/tag120.xml"/><Relationship Id="rId27" Type="http://schemas.openxmlformats.org/officeDocument/2006/relationships/tags" Target="../tags/tag119.xml"/><Relationship Id="rId26" Type="http://schemas.openxmlformats.org/officeDocument/2006/relationships/tags" Target="../tags/tag118.xml"/><Relationship Id="rId25" Type="http://schemas.openxmlformats.org/officeDocument/2006/relationships/tags" Target="../tags/tag117.xml"/><Relationship Id="rId24" Type="http://schemas.openxmlformats.org/officeDocument/2006/relationships/tags" Target="../tags/tag116.xml"/><Relationship Id="rId23" Type="http://schemas.openxmlformats.org/officeDocument/2006/relationships/tags" Target="../tags/tag115.xml"/><Relationship Id="rId22" Type="http://schemas.openxmlformats.org/officeDocument/2006/relationships/tags" Target="../tags/tag114.xml"/><Relationship Id="rId21" Type="http://schemas.openxmlformats.org/officeDocument/2006/relationships/tags" Target="../tags/tag113.xml"/><Relationship Id="rId20" Type="http://schemas.openxmlformats.org/officeDocument/2006/relationships/tags" Target="../tags/tag112.xml"/><Relationship Id="rId2" Type="http://schemas.openxmlformats.org/officeDocument/2006/relationships/tags" Target="../tags/tag94.xml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image" Target="../media/image15.png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8" Type="http://schemas.openxmlformats.org/officeDocument/2006/relationships/slideLayout" Target="../slideLayouts/slideLayout5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7685" y="337185"/>
            <a:ext cx="4934585" cy="1691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0" hangingPunct="0">
              <a:lnSpc>
                <a:spcPct val="120000"/>
              </a:lnSpc>
              <a:buClr>
                <a:schemeClr val="accent1"/>
              </a:buClr>
            </a:pPr>
            <a:r>
              <a:rPr lang="en-US" altLang="zh-CN" sz="4000" b="1" u="heavy" dirty="0" smtClean="0">
                <a:latin typeface="黑体" panose="02010609060101010101" charset="-122"/>
                <a:ea typeface="黑体" panose="02010609060101010101" charset="-122"/>
                <a:sym typeface="Arial Unicode MS" panose="020B0604020202020204" pitchFamily="34" charset="-122"/>
              </a:rPr>
              <a:t>F60400030A01</a:t>
            </a:r>
            <a:endParaRPr lang="en-US" altLang="zh-CN" sz="4000" b="1" u="heavy" dirty="0" smtClean="0">
              <a:latin typeface="黑体" panose="02010609060101010101" charset="-122"/>
              <a:ea typeface="黑体" panose="02010609060101010101" charset="-122"/>
              <a:sym typeface="Arial Unicode MS" panose="020B0604020202020204" pitchFamily="34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4000" b="1" u="heavy" dirty="0" smtClean="0">
                <a:latin typeface="黑体" panose="02010609060101010101" charset="-122"/>
                <a:ea typeface="黑体" panose="02010609060101010101" charset="-122"/>
                <a:sym typeface="Arial Unicode MS" panose="020B0604020202020204" pitchFamily="34" charset="-122"/>
              </a:rPr>
              <a:t>电器元件布置图</a:t>
            </a:r>
            <a:endParaRPr lang="zh-CN" altLang="en-US" sz="4000" b="1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48040" y="589407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dirty="0">
                <a:latin typeface="仿宋" panose="02010609060101010101" charset="-122"/>
                <a:ea typeface="仿宋" panose="02010609060101010101" charset="-122"/>
                <a:cs typeface="Helvetica" charset="0"/>
                <a:sym typeface="+mn-ea"/>
              </a:rPr>
              <a:t>Ravision:</a:t>
            </a:r>
            <a:r>
              <a:rPr lang="en-US" altLang="zh-CN" b="1" dirty="0" smtClean="0">
                <a:latin typeface="仿宋" panose="02010609060101010101" charset="-122"/>
                <a:ea typeface="仿宋" panose="02010609060101010101" charset="-122"/>
                <a:cs typeface="Helvetica" charset="0"/>
                <a:sym typeface="+mn-ea"/>
              </a:rPr>
              <a:t>V1.0</a:t>
            </a:r>
            <a:endParaRPr lang="en-US" altLang="zh-CN" b="1" dirty="0" smtClean="0">
              <a:latin typeface="仿宋" panose="02010609060101010101" charset="-122"/>
              <a:ea typeface="仿宋" panose="02010609060101010101" charset="-122"/>
              <a:cs typeface="Helvetica" charset="0"/>
              <a:sym typeface="+mn-ea"/>
            </a:endParaRPr>
          </a:p>
          <a:p>
            <a:r>
              <a:rPr lang="en-US" altLang="zh-TW" b="1" dirty="0" smtClean="0">
                <a:latin typeface="仿宋" panose="02010609060101010101" charset="-122"/>
                <a:ea typeface="仿宋" panose="02010609060101010101" charset="-122"/>
                <a:cs typeface="Helvetica" charset="0"/>
                <a:sym typeface="+mn-ea"/>
              </a:rPr>
              <a:t>Data:2025.12.15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1625" y="1501775"/>
            <a:ext cx="9048750" cy="48006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下料部件（</a:t>
            </a:r>
            <a:r>
              <a:rPr lang="zh-CN" altLang="en-US" sz="2000" dirty="0" smtClean="0">
                <a:sym typeface="+mn-ea"/>
              </a:rPr>
              <a:t>下侧）示意图</a:t>
            </a:r>
            <a:endParaRPr lang="zh-CN" altLang="en-US" sz="2000" dirty="0" smtClean="0">
              <a:sym typeface="+mn-ea"/>
            </a:endParaRPr>
          </a:p>
        </p:txBody>
      </p:sp>
      <p:cxnSp>
        <p:nvCxnSpPr>
          <p:cNvPr id="3" name="直接箭头连接符 2"/>
          <p:cNvCxnSpPr/>
          <p:nvPr>
            <p:custDataLst>
              <p:tags r:id="rId4"/>
            </p:custDataLst>
          </p:nvPr>
        </p:nvCxnSpPr>
        <p:spPr bwMode="auto">
          <a:xfrm flipH="1">
            <a:off x="5554980" y="1905000"/>
            <a:ext cx="443230" cy="88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>
            <p:custDataLst>
              <p:tags r:id="rId5"/>
            </p:custDataLst>
          </p:nvPr>
        </p:nvSpPr>
        <p:spPr>
          <a:xfrm>
            <a:off x="5979795" y="1652270"/>
            <a:ext cx="815340" cy="549275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下侧夹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具平台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3" name="直接箭头连接符 22"/>
          <p:cNvCxnSpPr>
            <a:stCxn id="24" idx="3"/>
          </p:cNvCxnSpPr>
          <p:nvPr>
            <p:custDataLst>
              <p:tags r:id="rId6"/>
            </p:custDataLst>
          </p:nvPr>
        </p:nvCxnSpPr>
        <p:spPr bwMode="auto">
          <a:xfrm>
            <a:off x="2594610" y="4687570"/>
            <a:ext cx="585470" cy="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>
            <p:custDataLst>
              <p:tags r:id="rId7"/>
            </p:custDataLst>
          </p:nvPr>
        </p:nvSpPr>
        <p:spPr>
          <a:xfrm>
            <a:off x="1571625" y="4427220"/>
            <a:ext cx="1022985" cy="520065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拆盘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机器人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" name="直接箭头连接符 1"/>
          <p:cNvCxnSpPr>
            <a:stCxn id="27" idx="3"/>
          </p:cNvCxnSpPr>
          <p:nvPr>
            <p:custDataLst>
              <p:tags r:id="rId8"/>
            </p:custDataLst>
          </p:nvPr>
        </p:nvCxnSpPr>
        <p:spPr bwMode="auto">
          <a:xfrm>
            <a:off x="5989320" y="5785485"/>
            <a:ext cx="371475" cy="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>
            <p:custDataLst>
              <p:tags r:id="rId9"/>
            </p:custDataLst>
          </p:nvPr>
        </p:nvSpPr>
        <p:spPr>
          <a:xfrm>
            <a:off x="5138420" y="5583555"/>
            <a:ext cx="850900" cy="40386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机器人电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  </a:t>
            </a:r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箱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5" name="直接箭头连接符 24"/>
          <p:cNvCxnSpPr/>
          <p:nvPr>
            <p:custDataLst>
              <p:tags r:id="rId10"/>
            </p:custDataLst>
          </p:nvPr>
        </p:nvCxnSpPr>
        <p:spPr bwMode="auto">
          <a:xfrm flipH="1" flipV="1">
            <a:off x="2903855" y="5880735"/>
            <a:ext cx="509905" cy="88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>
            <p:custDataLst>
              <p:tags r:id="rId11"/>
            </p:custDataLst>
          </p:nvPr>
        </p:nvSpPr>
        <p:spPr>
          <a:xfrm>
            <a:off x="3298825" y="5705475"/>
            <a:ext cx="850900" cy="40386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主电箱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12"/>
            </p:custDataLst>
          </p:nvPr>
        </p:nvSpPr>
        <p:spPr>
          <a:xfrm>
            <a:off x="7950835" y="4427220"/>
            <a:ext cx="815340" cy="549275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水分下料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拉带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13"/>
            </p:custDataLst>
          </p:nvPr>
        </p:nvCxnSpPr>
        <p:spPr bwMode="auto">
          <a:xfrm flipH="1">
            <a:off x="7686040" y="4697730"/>
            <a:ext cx="443230" cy="88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>
            <p:custDataLst>
              <p:tags r:id="rId14"/>
            </p:custDataLst>
          </p:nvPr>
        </p:nvSpPr>
        <p:spPr>
          <a:xfrm>
            <a:off x="6360795" y="2252980"/>
            <a:ext cx="1003935" cy="549275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第一段下料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拉带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8" name="直接箭头连接符 7"/>
          <p:cNvCxnSpPr>
            <a:stCxn id="7" idx="2"/>
          </p:cNvCxnSpPr>
          <p:nvPr>
            <p:custDataLst>
              <p:tags r:id="rId15"/>
            </p:custDataLst>
          </p:nvPr>
        </p:nvCxnSpPr>
        <p:spPr bwMode="auto">
          <a:xfrm flipH="1">
            <a:off x="6853555" y="2802255"/>
            <a:ext cx="9525" cy="39243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>
            <p:custDataLst>
              <p:tags r:id="rId16"/>
            </p:custDataLst>
          </p:nvPr>
        </p:nvSpPr>
        <p:spPr>
          <a:xfrm>
            <a:off x="8820150" y="2252980"/>
            <a:ext cx="1003935" cy="549275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第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二段下料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拉带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2" name="直接箭头连接符 11"/>
          <p:cNvCxnSpPr/>
          <p:nvPr>
            <p:custDataLst>
              <p:tags r:id="rId17"/>
            </p:custDataLst>
          </p:nvPr>
        </p:nvCxnSpPr>
        <p:spPr bwMode="auto">
          <a:xfrm flipH="1">
            <a:off x="9390380" y="2722245"/>
            <a:ext cx="9525" cy="39243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94790" y="1925320"/>
            <a:ext cx="8867775" cy="348615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水分</a:t>
            </a:r>
            <a:r>
              <a:rPr lang="zh-CN" altLang="en-US" sz="2000" dirty="0" smtClean="0">
                <a:sym typeface="+mn-ea"/>
              </a:rPr>
              <a:t>下料拉带示意图</a:t>
            </a:r>
            <a:endParaRPr lang="zh-CN" altLang="en-US" sz="2000" dirty="0" smtClean="0">
              <a:sym typeface="+mn-ea"/>
            </a:endParaRPr>
          </a:p>
        </p:txBody>
      </p:sp>
      <p:sp>
        <p:nvSpPr>
          <p:cNvPr id="26" name="圆角矩形 25"/>
          <p:cNvSpPr/>
          <p:nvPr>
            <p:custDataLst>
              <p:tags r:id="rId4"/>
            </p:custDataLst>
          </p:nvPr>
        </p:nvSpPr>
        <p:spPr>
          <a:xfrm>
            <a:off x="2944495" y="165100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光电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7" name="直接箭头连接符 26"/>
          <p:cNvCxnSpPr>
            <a:stCxn id="26" idx="2"/>
          </p:cNvCxnSpPr>
          <p:nvPr>
            <p:custDataLst>
              <p:tags r:id="rId5"/>
            </p:custDataLst>
          </p:nvPr>
        </p:nvCxnSpPr>
        <p:spPr bwMode="auto">
          <a:xfrm flipH="1">
            <a:off x="2362200" y="1925320"/>
            <a:ext cx="1090930" cy="134683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>
            <p:custDataLst>
              <p:tags r:id="rId6"/>
            </p:custDataLst>
          </p:nvPr>
        </p:nvSpPr>
        <p:spPr>
          <a:xfrm>
            <a:off x="1494790" y="165100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步进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电机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40" name="直接箭头连接符 39"/>
          <p:cNvCxnSpPr>
            <a:stCxn id="38" idx="2"/>
          </p:cNvCxnSpPr>
          <p:nvPr>
            <p:custDataLst>
              <p:tags r:id="rId7"/>
            </p:custDataLst>
          </p:nvPr>
        </p:nvCxnSpPr>
        <p:spPr bwMode="auto">
          <a:xfrm>
            <a:off x="2003425" y="1925320"/>
            <a:ext cx="4445" cy="36195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>
            <p:custDataLst>
              <p:tags r:id="rId8"/>
            </p:custDataLst>
          </p:nvPr>
        </p:nvSpPr>
        <p:spPr>
          <a:xfrm>
            <a:off x="8858250" y="1579245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光电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4" name="直接箭头连接符 3"/>
          <p:cNvCxnSpPr>
            <a:stCxn id="3" idx="2"/>
          </p:cNvCxnSpPr>
          <p:nvPr>
            <p:custDataLst>
              <p:tags r:id="rId9"/>
            </p:custDataLst>
          </p:nvPr>
        </p:nvCxnSpPr>
        <p:spPr bwMode="auto">
          <a:xfrm>
            <a:off x="9366885" y="1853565"/>
            <a:ext cx="5080" cy="141033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>
            <p:custDataLst>
              <p:tags r:id="rId10"/>
            </p:custDataLst>
          </p:nvPr>
        </p:nvSpPr>
        <p:spPr>
          <a:xfrm>
            <a:off x="9762490" y="1579245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按钮盒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6" name="直接箭头连接符 5"/>
          <p:cNvCxnSpPr>
            <a:stCxn id="5" idx="2"/>
          </p:cNvCxnSpPr>
          <p:nvPr>
            <p:custDataLst>
              <p:tags r:id="rId11"/>
            </p:custDataLst>
          </p:nvPr>
        </p:nvCxnSpPr>
        <p:spPr bwMode="auto">
          <a:xfrm flipH="1">
            <a:off x="10074910" y="1853565"/>
            <a:ext cx="196215" cy="175577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9805" y="2567940"/>
            <a:ext cx="7756525" cy="282829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第一段下料拉带示意图</a:t>
            </a:r>
            <a:endParaRPr lang="zh-CN" altLang="en-US" sz="2000" dirty="0" smtClean="0">
              <a:sym typeface="+mn-ea"/>
            </a:endParaRPr>
          </a:p>
        </p:txBody>
      </p:sp>
      <p:sp>
        <p:nvSpPr>
          <p:cNvPr id="26" name="圆角矩形 25"/>
          <p:cNvSpPr/>
          <p:nvPr>
            <p:custDataLst>
              <p:tags r:id="rId4"/>
            </p:custDataLst>
          </p:nvPr>
        </p:nvSpPr>
        <p:spPr>
          <a:xfrm>
            <a:off x="3212465" y="210947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SQ1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7" name="直接箭头连接符 26"/>
          <p:cNvCxnSpPr>
            <a:stCxn id="26" idx="2"/>
          </p:cNvCxnSpPr>
          <p:nvPr>
            <p:custDataLst>
              <p:tags r:id="rId5"/>
            </p:custDataLst>
          </p:nvPr>
        </p:nvCxnSpPr>
        <p:spPr bwMode="auto">
          <a:xfrm flipH="1">
            <a:off x="2974975" y="2383790"/>
            <a:ext cx="746125" cy="136334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>
            <p:custDataLst>
              <p:tags r:id="rId6"/>
            </p:custDataLst>
          </p:nvPr>
        </p:nvSpPr>
        <p:spPr>
          <a:xfrm>
            <a:off x="2090420" y="210947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伺服电机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40" name="直接箭头连接符 39"/>
          <p:cNvCxnSpPr>
            <a:stCxn id="38" idx="2"/>
          </p:cNvCxnSpPr>
          <p:nvPr>
            <p:custDataLst>
              <p:tags r:id="rId7"/>
            </p:custDataLst>
          </p:nvPr>
        </p:nvCxnSpPr>
        <p:spPr bwMode="auto">
          <a:xfrm>
            <a:off x="2599055" y="2383790"/>
            <a:ext cx="4445" cy="36195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>
            <p:custDataLst>
              <p:tags r:id="rId8"/>
            </p:custDataLst>
          </p:nvPr>
        </p:nvSpPr>
        <p:spPr>
          <a:xfrm>
            <a:off x="8771890" y="210947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SQ3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4" name="直接箭头连接符 3"/>
          <p:cNvCxnSpPr>
            <a:stCxn id="3" idx="2"/>
          </p:cNvCxnSpPr>
          <p:nvPr>
            <p:custDataLst>
              <p:tags r:id="rId9"/>
            </p:custDataLst>
          </p:nvPr>
        </p:nvCxnSpPr>
        <p:spPr bwMode="auto">
          <a:xfrm>
            <a:off x="9280525" y="2383790"/>
            <a:ext cx="43180" cy="139827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>
            <p:custDataLst>
              <p:tags r:id="rId10"/>
            </p:custDataLst>
          </p:nvPr>
        </p:nvSpPr>
        <p:spPr>
          <a:xfrm>
            <a:off x="6250305" y="210947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SQ2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9" name="直接箭头连接符 8"/>
          <p:cNvCxnSpPr>
            <a:stCxn id="8" idx="2"/>
          </p:cNvCxnSpPr>
          <p:nvPr>
            <p:custDataLst>
              <p:tags r:id="rId11"/>
            </p:custDataLst>
          </p:nvPr>
        </p:nvCxnSpPr>
        <p:spPr bwMode="auto">
          <a:xfrm flipH="1">
            <a:off x="6611620" y="2383790"/>
            <a:ext cx="147320" cy="134620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>
            <p:custDataLst>
              <p:tags r:id="rId12"/>
            </p:custDataLst>
          </p:nvPr>
        </p:nvSpPr>
        <p:spPr>
          <a:xfrm>
            <a:off x="4688840" y="5121910"/>
            <a:ext cx="114617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温度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传感器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3" name="圆角矩形 12"/>
          <p:cNvSpPr/>
          <p:nvPr>
            <p:custDataLst>
              <p:tags r:id="rId13"/>
            </p:custDataLst>
          </p:nvPr>
        </p:nvSpPr>
        <p:spPr>
          <a:xfrm>
            <a:off x="6016625" y="5121910"/>
            <a:ext cx="87185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扫码枪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4" name="直接箭头连接符 13"/>
          <p:cNvCxnSpPr/>
          <p:nvPr>
            <p:custDataLst>
              <p:tags r:id="rId14"/>
            </p:custDataLst>
          </p:nvPr>
        </p:nvCxnSpPr>
        <p:spPr bwMode="auto">
          <a:xfrm flipV="1">
            <a:off x="5333365" y="4110355"/>
            <a:ext cx="509270" cy="93281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3" idx="0"/>
          </p:cNvCxnSpPr>
          <p:nvPr>
            <p:custDataLst>
              <p:tags r:id="rId15"/>
            </p:custDataLst>
          </p:nvPr>
        </p:nvCxnSpPr>
        <p:spPr bwMode="auto">
          <a:xfrm flipH="1" flipV="1">
            <a:off x="5928995" y="4049395"/>
            <a:ext cx="523875" cy="107251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圆角矩形 15"/>
          <p:cNvSpPr/>
          <p:nvPr>
            <p:custDataLst>
              <p:tags r:id="rId16"/>
            </p:custDataLst>
          </p:nvPr>
        </p:nvSpPr>
        <p:spPr>
          <a:xfrm>
            <a:off x="7070090" y="5121910"/>
            <a:ext cx="1146175" cy="70358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阻挡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气缸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磁性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开关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磁性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开关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7" name="直接箭头连接符 16"/>
          <p:cNvCxnSpPr>
            <a:stCxn id="16" idx="0"/>
          </p:cNvCxnSpPr>
          <p:nvPr>
            <p:custDataLst>
              <p:tags r:id="rId17"/>
            </p:custDataLst>
          </p:nvPr>
        </p:nvCxnSpPr>
        <p:spPr bwMode="auto">
          <a:xfrm flipH="1" flipV="1">
            <a:off x="6913880" y="4049395"/>
            <a:ext cx="729615" cy="107251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>
            <p:custDataLst>
              <p:tags r:id="rId18"/>
            </p:custDataLst>
          </p:nvPr>
        </p:nvSpPr>
        <p:spPr>
          <a:xfrm>
            <a:off x="7511415" y="210947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门禁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SP10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9" name="直接箭头连接符 18"/>
          <p:cNvCxnSpPr>
            <a:stCxn id="18" idx="2"/>
          </p:cNvCxnSpPr>
          <p:nvPr>
            <p:custDataLst>
              <p:tags r:id="rId19"/>
            </p:custDataLst>
          </p:nvPr>
        </p:nvCxnSpPr>
        <p:spPr bwMode="auto">
          <a:xfrm flipH="1">
            <a:off x="7846695" y="2383790"/>
            <a:ext cx="173355" cy="101028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75" y="2383790"/>
            <a:ext cx="8705850" cy="279082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第</a:t>
            </a:r>
            <a:r>
              <a:rPr lang="zh-CN" altLang="en-US" sz="2000" dirty="0" smtClean="0">
                <a:sym typeface="+mn-ea"/>
              </a:rPr>
              <a:t>二段下料拉带示意图</a:t>
            </a:r>
            <a:endParaRPr lang="zh-CN" altLang="en-US" sz="2000" dirty="0" smtClean="0">
              <a:sym typeface="+mn-ea"/>
            </a:endParaRPr>
          </a:p>
        </p:txBody>
      </p:sp>
      <p:sp>
        <p:nvSpPr>
          <p:cNvPr id="26" name="圆角矩形 25"/>
          <p:cNvSpPr/>
          <p:nvPr>
            <p:custDataLst>
              <p:tags r:id="rId4"/>
            </p:custDataLst>
          </p:nvPr>
        </p:nvSpPr>
        <p:spPr>
          <a:xfrm>
            <a:off x="3212465" y="210947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SQ4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7" name="直接箭头连接符 26"/>
          <p:cNvCxnSpPr>
            <a:stCxn id="26" idx="2"/>
          </p:cNvCxnSpPr>
          <p:nvPr>
            <p:custDataLst>
              <p:tags r:id="rId5"/>
            </p:custDataLst>
          </p:nvPr>
        </p:nvCxnSpPr>
        <p:spPr bwMode="auto">
          <a:xfrm flipH="1">
            <a:off x="2508885" y="2383790"/>
            <a:ext cx="1212215" cy="103505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>
            <p:custDataLst>
              <p:tags r:id="rId6"/>
            </p:custDataLst>
          </p:nvPr>
        </p:nvSpPr>
        <p:spPr>
          <a:xfrm>
            <a:off x="1484630" y="210947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伺服电机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40" name="直接箭头连接符 39"/>
          <p:cNvCxnSpPr>
            <a:stCxn id="38" idx="2"/>
          </p:cNvCxnSpPr>
          <p:nvPr>
            <p:custDataLst>
              <p:tags r:id="rId7"/>
            </p:custDataLst>
          </p:nvPr>
        </p:nvCxnSpPr>
        <p:spPr bwMode="auto">
          <a:xfrm>
            <a:off x="1993265" y="2383790"/>
            <a:ext cx="170180" cy="88836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>
            <p:custDataLst>
              <p:tags r:id="rId8"/>
            </p:custDataLst>
          </p:nvPr>
        </p:nvSpPr>
        <p:spPr>
          <a:xfrm>
            <a:off x="8846185" y="210947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SQ5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9"/>
            </p:custDataLst>
          </p:nvPr>
        </p:nvCxnSpPr>
        <p:spPr bwMode="auto">
          <a:xfrm>
            <a:off x="9371330" y="2383790"/>
            <a:ext cx="26670" cy="104394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>
            <p:custDataLst>
              <p:tags r:id="rId10"/>
            </p:custDataLst>
          </p:nvPr>
        </p:nvSpPr>
        <p:spPr>
          <a:xfrm>
            <a:off x="7511415" y="2109470"/>
            <a:ext cx="67246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门禁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SP13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5" name="直接箭头连接符 4"/>
          <p:cNvCxnSpPr>
            <a:stCxn id="18" idx="2"/>
          </p:cNvCxnSpPr>
          <p:nvPr>
            <p:custDataLst>
              <p:tags r:id="rId11"/>
            </p:custDataLst>
          </p:nvPr>
        </p:nvCxnSpPr>
        <p:spPr bwMode="auto">
          <a:xfrm>
            <a:off x="7847965" y="2383790"/>
            <a:ext cx="15875" cy="66357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>
            <p:custDataLst>
              <p:tags r:id="rId12"/>
            </p:custDataLst>
          </p:nvPr>
        </p:nvSpPr>
        <p:spPr>
          <a:xfrm>
            <a:off x="4838700" y="2109470"/>
            <a:ext cx="67246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门禁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SP12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9" name="直接箭头连接符 18"/>
          <p:cNvCxnSpPr>
            <a:stCxn id="6" idx="2"/>
          </p:cNvCxnSpPr>
          <p:nvPr>
            <p:custDataLst>
              <p:tags r:id="rId13"/>
            </p:custDataLst>
          </p:nvPr>
        </p:nvCxnSpPr>
        <p:spPr bwMode="auto">
          <a:xfrm>
            <a:off x="5175250" y="2383790"/>
            <a:ext cx="15875" cy="66357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圆角矩形 19"/>
          <p:cNvSpPr/>
          <p:nvPr>
            <p:custDataLst>
              <p:tags r:id="rId14"/>
            </p:custDataLst>
          </p:nvPr>
        </p:nvSpPr>
        <p:spPr>
          <a:xfrm>
            <a:off x="2419985" y="2109470"/>
            <a:ext cx="67246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门禁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SP11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1" name="直接箭头连接符 20"/>
          <p:cNvCxnSpPr>
            <a:stCxn id="20" idx="2"/>
          </p:cNvCxnSpPr>
          <p:nvPr>
            <p:custDataLst>
              <p:tags r:id="rId15"/>
            </p:custDataLst>
          </p:nvPr>
        </p:nvCxnSpPr>
        <p:spPr bwMode="auto">
          <a:xfrm flipH="1">
            <a:off x="2387600" y="2383790"/>
            <a:ext cx="368935" cy="64643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7645" y="1577340"/>
            <a:ext cx="5705475" cy="406717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上料部件（</a:t>
            </a:r>
            <a:r>
              <a:rPr lang="zh-CN" altLang="en-US" sz="2000" dirty="0" smtClean="0">
                <a:sym typeface="+mn-ea"/>
              </a:rPr>
              <a:t>下侧）示意图</a:t>
            </a:r>
            <a:endParaRPr lang="zh-CN" altLang="en-US" sz="2000" dirty="0" smtClean="0">
              <a:sym typeface="+mn-ea"/>
            </a:endParaRPr>
          </a:p>
        </p:txBody>
      </p:sp>
      <p:cxnSp>
        <p:nvCxnSpPr>
          <p:cNvPr id="18" name="直接箭头连接符 17"/>
          <p:cNvCxnSpPr>
            <a:stCxn id="19" idx="0"/>
          </p:cNvCxnSpPr>
          <p:nvPr>
            <p:custDataLst>
              <p:tags r:id="rId4"/>
            </p:custDataLst>
          </p:nvPr>
        </p:nvCxnSpPr>
        <p:spPr bwMode="auto">
          <a:xfrm flipH="1" flipV="1">
            <a:off x="4985385" y="5380990"/>
            <a:ext cx="8255" cy="3390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4573270" y="5720080"/>
            <a:ext cx="840740" cy="29718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电脑</a:t>
            </a:r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柜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3" name="直接箭头连接符 2"/>
          <p:cNvCxnSpPr/>
          <p:nvPr>
            <p:custDataLst>
              <p:tags r:id="rId6"/>
            </p:custDataLst>
          </p:nvPr>
        </p:nvCxnSpPr>
        <p:spPr bwMode="auto">
          <a:xfrm flipH="1">
            <a:off x="8150225" y="2393315"/>
            <a:ext cx="443230" cy="88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>
            <p:custDataLst>
              <p:tags r:id="rId7"/>
            </p:custDataLst>
          </p:nvPr>
        </p:nvSpPr>
        <p:spPr>
          <a:xfrm>
            <a:off x="8575040" y="2140585"/>
            <a:ext cx="815340" cy="549275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下侧夹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具平台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0" name="直接箭头连接符 19"/>
          <p:cNvCxnSpPr>
            <a:stCxn id="21" idx="3"/>
          </p:cNvCxnSpPr>
          <p:nvPr>
            <p:custDataLst>
              <p:tags r:id="rId8"/>
            </p:custDataLst>
          </p:nvPr>
        </p:nvCxnSpPr>
        <p:spPr bwMode="auto">
          <a:xfrm>
            <a:off x="2407920" y="3649980"/>
            <a:ext cx="409575" cy="254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>
            <p:custDataLst>
              <p:tags r:id="rId9"/>
            </p:custDataLst>
          </p:nvPr>
        </p:nvSpPr>
        <p:spPr>
          <a:xfrm>
            <a:off x="1080770" y="3501390"/>
            <a:ext cx="1327150" cy="29718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来料对接拉带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3" name="直接箭头连接符 22"/>
          <p:cNvCxnSpPr>
            <a:stCxn id="24" idx="3"/>
          </p:cNvCxnSpPr>
          <p:nvPr>
            <p:custDataLst>
              <p:tags r:id="rId10"/>
            </p:custDataLst>
          </p:nvPr>
        </p:nvCxnSpPr>
        <p:spPr bwMode="auto">
          <a:xfrm>
            <a:off x="5759450" y="4246880"/>
            <a:ext cx="585470" cy="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>
            <p:custDataLst>
              <p:tags r:id="rId11"/>
            </p:custDataLst>
          </p:nvPr>
        </p:nvSpPr>
        <p:spPr>
          <a:xfrm>
            <a:off x="4736465" y="3986530"/>
            <a:ext cx="1022985" cy="520065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组盘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机器人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" name="直接箭头连接符 1"/>
          <p:cNvCxnSpPr/>
          <p:nvPr>
            <p:custDataLst>
              <p:tags r:id="rId12"/>
            </p:custDataLst>
          </p:nvPr>
        </p:nvCxnSpPr>
        <p:spPr bwMode="auto">
          <a:xfrm flipV="1">
            <a:off x="5838825" y="5412105"/>
            <a:ext cx="1905" cy="29908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>
            <p:custDataLst>
              <p:tags r:id="rId13"/>
            </p:custDataLst>
          </p:nvPr>
        </p:nvSpPr>
        <p:spPr>
          <a:xfrm>
            <a:off x="5413375" y="5738495"/>
            <a:ext cx="850900" cy="40386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机器人电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  </a:t>
            </a:r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箱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5" name="直接箭头连接符 24"/>
          <p:cNvCxnSpPr/>
          <p:nvPr>
            <p:custDataLst>
              <p:tags r:id="rId14"/>
            </p:custDataLst>
          </p:nvPr>
        </p:nvCxnSpPr>
        <p:spPr bwMode="auto">
          <a:xfrm flipV="1">
            <a:off x="6795135" y="5441315"/>
            <a:ext cx="1905" cy="29908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>
            <p:custDataLst>
              <p:tags r:id="rId15"/>
            </p:custDataLst>
          </p:nvPr>
        </p:nvSpPr>
        <p:spPr>
          <a:xfrm>
            <a:off x="6369685" y="5705475"/>
            <a:ext cx="850900" cy="40386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主电箱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8" name="圆角矩形 27"/>
          <p:cNvSpPr/>
          <p:nvPr>
            <p:custDataLst>
              <p:tags r:id="rId16"/>
            </p:custDataLst>
          </p:nvPr>
        </p:nvSpPr>
        <p:spPr>
          <a:xfrm>
            <a:off x="8013700" y="5806440"/>
            <a:ext cx="341630" cy="737235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NG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拉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带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29" name="圆角矩形 28"/>
          <p:cNvSpPr/>
          <p:nvPr>
            <p:custDataLst>
              <p:tags r:id="rId17"/>
            </p:custDataLst>
          </p:nvPr>
        </p:nvSpPr>
        <p:spPr>
          <a:xfrm>
            <a:off x="7713980" y="5806440"/>
            <a:ext cx="341630" cy="737235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水分</a:t>
            </a:r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上料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0" name="圆角矩形 29"/>
          <p:cNvSpPr/>
          <p:nvPr>
            <p:custDataLst>
              <p:tags r:id="rId18"/>
            </p:custDataLst>
          </p:nvPr>
        </p:nvSpPr>
        <p:spPr>
          <a:xfrm>
            <a:off x="7387590" y="5805805"/>
            <a:ext cx="341630" cy="737235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复投</a:t>
            </a:r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拉带</a:t>
            </a:r>
            <a:endParaRPr lang="zh-CN" altLang="en-US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31" name="直接箭头连接符 30"/>
          <p:cNvCxnSpPr/>
          <p:nvPr>
            <p:custDataLst>
              <p:tags r:id="rId19"/>
            </p:custDataLst>
          </p:nvPr>
        </p:nvCxnSpPr>
        <p:spPr bwMode="auto">
          <a:xfrm flipV="1">
            <a:off x="8178165" y="5488940"/>
            <a:ext cx="1905" cy="29908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>
            <p:custDataLst>
              <p:tags r:id="rId20"/>
            </p:custDataLst>
          </p:nvPr>
        </p:nvCxnSpPr>
        <p:spPr bwMode="auto">
          <a:xfrm flipV="1">
            <a:off x="7860665" y="5473700"/>
            <a:ext cx="1905" cy="29908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>
            <p:custDataLst>
              <p:tags r:id="rId21"/>
            </p:custDataLst>
          </p:nvPr>
        </p:nvCxnSpPr>
        <p:spPr bwMode="auto">
          <a:xfrm flipV="1">
            <a:off x="7567295" y="5491480"/>
            <a:ext cx="1905" cy="29908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6840" y="1906905"/>
            <a:ext cx="8763000" cy="37338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来料对接</a:t>
            </a:r>
            <a:r>
              <a:rPr lang="zh-CN" altLang="en-US" sz="2000" dirty="0" smtClean="0">
                <a:sym typeface="+mn-ea"/>
              </a:rPr>
              <a:t>拉带示意图</a:t>
            </a:r>
            <a:endParaRPr lang="zh-CN" altLang="en-US" sz="2000" dirty="0" smtClean="0">
              <a:sym typeface="+mn-ea"/>
            </a:endParaRPr>
          </a:p>
        </p:txBody>
      </p:sp>
      <p:sp>
        <p:nvSpPr>
          <p:cNvPr id="13" name="圆角矩形 12"/>
          <p:cNvSpPr/>
          <p:nvPr>
            <p:custDataLst>
              <p:tags r:id="rId4"/>
            </p:custDataLst>
          </p:nvPr>
        </p:nvSpPr>
        <p:spPr>
          <a:xfrm>
            <a:off x="9284970" y="5835015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伺服电机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SV2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8" name="直接箭头连接符 17"/>
          <p:cNvCxnSpPr>
            <a:stCxn id="13" idx="0"/>
          </p:cNvCxnSpPr>
          <p:nvPr>
            <p:custDataLst>
              <p:tags r:id="rId5"/>
            </p:custDataLst>
          </p:nvPr>
        </p:nvCxnSpPr>
        <p:spPr bwMode="auto">
          <a:xfrm flipH="1" flipV="1">
            <a:off x="9786620" y="5498465"/>
            <a:ext cx="6985" cy="33655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>
            <p:custDataLst>
              <p:tags r:id="rId6"/>
            </p:custDataLst>
          </p:nvPr>
        </p:nvSpPr>
        <p:spPr>
          <a:xfrm>
            <a:off x="5631815" y="543941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伺服电机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SV1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5" name="直接箭头连接符 24"/>
          <p:cNvCxnSpPr>
            <a:stCxn id="24" idx="0"/>
          </p:cNvCxnSpPr>
          <p:nvPr>
            <p:custDataLst>
              <p:tags r:id="rId7"/>
            </p:custDataLst>
          </p:nvPr>
        </p:nvCxnSpPr>
        <p:spPr bwMode="auto">
          <a:xfrm flipH="1" flipV="1">
            <a:off x="5691505" y="4643120"/>
            <a:ext cx="448945" cy="7962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>
            <p:custDataLst>
              <p:tags r:id="rId8"/>
            </p:custDataLst>
          </p:nvPr>
        </p:nvSpPr>
        <p:spPr>
          <a:xfrm>
            <a:off x="1709420" y="5560695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SQ1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7" name="直接箭头连接符 26"/>
          <p:cNvCxnSpPr>
            <a:stCxn id="26" idx="0"/>
          </p:cNvCxnSpPr>
          <p:nvPr>
            <p:custDataLst>
              <p:tags r:id="rId9"/>
            </p:custDataLst>
          </p:nvPr>
        </p:nvCxnSpPr>
        <p:spPr bwMode="auto">
          <a:xfrm flipH="1" flipV="1">
            <a:off x="2217420" y="4575175"/>
            <a:ext cx="635" cy="98552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>
            <p:custDataLst>
              <p:tags r:id="rId10"/>
            </p:custDataLst>
          </p:nvPr>
        </p:nvSpPr>
        <p:spPr>
          <a:xfrm>
            <a:off x="8325485" y="544576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满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反光电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SQ5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9" name="直接箭头连接符 28"/>
          <p:cNvCxnSpPr>
            <a:stCxn id="28" idx="0"/>
          </p:cNvCxnSpPr>
          <p:nvPr>
            <p:custDataLst>
              <p:tags r:id="rId11"/>
            </p:custDataLst>
          </p:nvPr>
        </p:nvCxnSpPr>
        <p:spPr bwMode="auto">
          <a:xfrm flipV="1">
            <a:off x="8834120" y="4418330"/>
            <a:ext cx="736600" cy="102743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>
            <p:custDataLst>
              <p:tags r:id="rId12"/>
            </p:custDataLst>
          </p:nvPr>
        </p:nvSpPr>
        <p:spPr>
          <a:xfrm>
            <a:off x="4175125" y="543941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漫反射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SQ2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32" name="直接箭头连接符 31"/>
          <p:cNvCxnSpPr>
            <a:stCxn id="31" idx="0"/>
          </p:cNvCxnSpPr>
          <p:nvPr>
            <p:custDataLst>
              <p:tags r:id="rId13"/>
            </p:custDataLst>
          </p:nvPr>
        </p:nvCxnSpPr>
        <p:spPr bwMode="auto">
          <a:xfrm flipV="1">
            <a:off x="4683760" y="4507865"/>
            <a:ext cx="854710" cy="93154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>
            <p:custDataLst>
              <p:tags r:id="rId14"/>
            </p:custDataLst>
          </p:nvPr>
        </p:nvSpPr>
        <p:spPr>
          <a:xfrm>
            <a:off x="5265420" y="184023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漫反射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SQ3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34" name="直接箭头连接符 33"/>
          <p:cNvCxnSpPr>
            <a:stCxn id="33" idx="2"/>
          </p:cNvCxnSpPr>
          <p:nvPr>
            <p:custDataLst>
              <p:tags r:id="rId15"/>
            </p:custDataLst>
          </p:nvPr>
        </p:nvCxnSpPr>
        <p:spPr bwMode="auto">
          <a:xfrm flipH="1">
            <a:off x="5547360" y="2114550"/>
            <a:ext cx="226695" cy="99885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>
            <p:custDataLst>
              <p:tags r:id="rId16"/>
            </p:custDataLst>
          </p:nvPr>
        </p:nvSpPr>
        <p:spPr>
          <a:xfrm>
            <a:off x="3157855" y="543941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扫码枪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SG2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37" name="直接箭头连接符 36"/>
          <p:cNvCxnSpPr>
            <a:stCxn id="35" idx="0"/>
          </p:cNvCxnSpPr>
          <p:nvPr>
            <p:custDataLst>
              <p:tags r:id="rId17"/>
            </p:custDataLst>
          </p:nvPr>
        </p:nvCxnSpPr>
        <p:spPr bwMode="auto">
          <a:xfrm flipV="1">
            <a:off x="3666490" y="4084955"/>
            <a:ext cx="1143000" cy="135445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8" name="圆角矩形 37"/>
          <p:cNvSpPr/>
          <p:nvPr>
            <p:custDataLst>
              <p:tags r:id="rId18"/>
            </p:custDataLst>
          </p:nvPr>
        </p:nvSpPr>
        <p:spPr>
          <a:xfrm>
            <a:off x="3230880" y="184023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扫码枪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SG1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40" name="直接箭头连接符 39"/>
          <p:cNvCxnSpPr>
            <a:stCxn id="38" idx="2"/>
          </p:cNvCxnSpPr>
          <p:nvPr>
            <p:custDataLst>
              <p:tags r:id="rId19"/>
            </p:custDataLst>
          </p:nvPr>
        </p:nvCxnSpPr>
        <p:spPr bwMode="auto">
          <a:xfrm>
            <a:off x="3739515" y="2114550"/>
            <a:ext cx="1024890" cy="143954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>
            <p:custDataLst>
              <p:tags r:id="rId20"/>
            </p:custDataLst>
          </p:nvPr>
        </p:nvSpPr>
        <p:spPr>
          <a:xfrm>
            <a:off x="6742430" y="543941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SQ4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42" name="直接箭头连接符 41"/>
          <p:cNvCxnSpPr>
            <a:stCxn id="41" idx="0"/>
          </p:cNvCxnSpPr>
          <p:nvPr>
            <p:custDataLst>
              <p:tags r:id="rId21"/>
            </p:custDataLst>
          </p:nvPr>
        </p:nvCxnSpPr>
        <p:spPr bwMode="auto">
          <a:xfrm flipH="1" flipV="1">
            <a:off x="6375400" y="4463415"/>
            <a:ext cx="875665" cy="97599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3" name="圆角矩形 42"/>
          <p:cNvSpPr/>
          <p:nvPr>
            <p:custDataLst>
              <p:tags r:id="rId22"/>
            </p:custDataLst>
          </p:nvPr>
        </p:nvSpPr>
        <p:spPr>
          <a:xfrm>
            <a:off x="6649085" y="1720215"/>
            <a:ext cx="2100580" cy="628015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阻挡气缸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CL1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阻挡位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PX1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放行位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PX2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44" name="直接箭头连接符 43"/>
          <p:cNvCxnSpPr>
            <a:stCxn id="43" idx="1"/>
          </p:cNvCxnSpPr>
          <p:nvPr>
            <p:custDataLst>
              <p:tags r:id="rId23"/>
            </p:custDataLst>
          </p:nvPr>
        </p:nvCxnSpPr>
        <p:spPr bwMode="auto">
          <a:xfrm flipH="1">
            <a:off x="5850255" y="2034540"/>
            <a:ext cx="798830" cy="175450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" name="直接箭头连接符 1"/>
          <p:cNvCxnSpPr/>
          <p:nvPr>
            <p:custDataLst>
              <p:tags r:id="rId24"/>
            </p:custDataLst>
          </p:nvPr>
        </p:nvCxnSpPr>
        <p:spPr bwMode="auto">
          <a:xfrm flipH="1">
            <a:off x="9549765" y="2114550"/>
            <a:ext cx="236855" cy="97790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>
            <p:custDataLst>
              <p:tags r:id="rId25"/>
            </p:custDataLst>
          </p:nvPr>
        </p:nvSpPr>
        <p:spPr>
          <a:xfrm>
            <a:off x="9570720" y="1906905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满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反光电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SQ14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2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5540" y="1720215"/>
            <a:ext cx="2526030" cy="418592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dirty="0" smtClean="0">
                <a:sym typeface="+mn-ea"/>
              </a:rPr>
              <a:t>NG</a:t>
            </a:r>
            <a:r>
              <a:rPr lang="zh-CN" altLang="en-US" sz="2000" dirty="0" smtClean="0">
                <a:sym typeface="+mn-ea"/>
              </a:rPr>
              <a:t>、水分上料、</a:t>
            </a:r>
            <a:r>
              <a:rPr lang="zh-CN" altLang="en-US" sz="2000" dirty="0" smtClean="0">
                <a:sym typeface="+mn-ea"/>
              </a:rPr>
              <a:t>复投拉带示意图</a:t>
            </a:r>
            <a:endParaRPr lang="zh-CN" altLang="en-US" sz="2000" dirty="0" smtClean="0">
              <a:sym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4"/>
            </p:custDataLst>
          </p:nvPr>
        </p:nvSpPr>
        <p:spPr>
          <a:xfrm>
            <a:off x="9808210" y="5189855"/>
            <a:ext cx="96837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复投拉带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SV5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5" name="直接箭头连接符 24"/>
          <p:cNvCxnSpPr/>
          <p:nvPr>
            <p:custDataLst>
              <p:tags r:id="rId5"/>
            </p:custDataLst>
          </p:nvPr>
        </p:nvCxnSpPr>
        <p:spPr bwMode="auto">
          <a:xfrm>
            <a:off x="5587365" y="4869815"/>
            <a:ext cx="855980" cy="67627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>
            <p:custDataLst>
              <p:tags r:id="rId6"/>
            </p:custDataLst>
          </p:nvPr>
        </p:nvCxnSpPr>
        <p:spPr bwMode="auto">
          <a:xfrm flipH="1">
            <a:off x="8652510" y="5311140"/>
            <a:ext cx="1139190" cy="29337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>
            <p:custDataLst>
              <p:tags r:id="rId7"/>
            </p:custDataLst>
          </p:nvPr>
        </p:nvCxnSpPr>
        <p:spPr bwMode="auto">
          <a:xfrm flipH="1">
            <a:off x="7727315" y="4648835"/>
            <a:ext cx="1511935" cy="69723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>
            <p:custDataLst>
              <p:tags r:id="rId8"/>
            </p:custDataLst>
          </p:nvPr>
        </p:nvSpPr>
        <p:spPr>
          <a:xfrm>
            <a:off x="6918960" y="614426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SQ10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9" name="直接箭头连接符 18"/>
          <p:cNvCxnSpPr>
            <a:stCxn id="17" idx="0"/>
          </p:cNvCxnSpPr>
          <p:nvPr>
            <p:custDataLst>
              <p:tags r:id="rId9"/>
            </p:custDataLst>
          </p:nvPr>
        </p:nvCxnSpPr>
        <p:spPr bwMode="auto">
          <a:xfrm flipH="1" flipV="1">
            <a:off x="7302500" y="5535930"/>
            <a:ext cx="125095" cy="60833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>
            <p:custDataLst>
              <p:tags r:id="rId10"/>
            </p:custDataLst>
          </p:nvPr>
        </p:nvCxnSpPr>
        <p:spPr bwMode="auto">
          <a:xfrm flipV="1">
            <a:off x="6385560" y="5553075"/>
            <a:ext cx="571500" cy="68326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1"/>
            </p:custDataLst>
          </p:nvPr>
        </p:nvCxnSpPr>
        <p:spPr bwMode="auto">
          <a:xfrm flipH="1" flipV="1">
            <a:off x="8045450" y="5535930"/>
            <a:ext cx="590550" cy="68008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>
            <p:custDataLst>
              <p:tags r:id="rId12"/>
            </p:custDataLst>
          </p:nvPr>
        </p:nvSpPr>
        <p:spPr>
          <a:xfrm>
            <a:off x="5285740" y="1769110"/>
            <a:ext cx="99314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SQ6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0" name="圆角矩形 29"/>
          <p:cNvSpPr/>
          <p:nvPr>
            <p:custDataLst>
              <p:tags r:id="rId13"/>
            </p:custDataLst>
          </p:nvPr>
        </p:nvSpPr>
        <p:spPr>
          <a:xfrm>
            <a:off x="7734300" y="1207770"/>
            <a:ext cx="75120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扫码枪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SG3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6" name="圆角矩形 35"/>
          <p:cNvSpPr/>
          <p:nvPr>
            <p:custDataLst>
              <p:tags r:id="rId14"/>
            </p:custDataLst>
          </p:nvPr>
        </p:nvSpPr>
        <p:spPr>
          <a:xfrm>
            <a:off x="9211310" y="1945005"/>
            <a:ext cx="108775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SQ8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39" name="直接箭头连接符 38"/>
          <p:cNvCxnSpPr/>
          <p:nvPr>
            <p:custDataLst>
              <p:tags r:id="rId15"/>
            </p:custDataLst>
          </p:nvPr>
        </p:nvCxnSpPr>
        <p:spPr bwMode="auto">
          <a:xfrm>
            <a:off x="6171565" y="1921510"/>
            <a:ext cx="361950" cy="29781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>
            <p:custDataLst>
              <p:tags r:id="rId16"/>
            </p:custDataLst>
          </p:nvPr>
        </p:nvCxnSpPr>
        <p:spPr bwMode="auto">
          <a:xfrm flipV="1">
            <a:off x="5950585" y="2210435"/>
            <a:ext cx="1325880" cy="90551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30" idx="2"/>
          </p:cNvCxnSpPr>
          <p:nvPr>
            <p:custDataLst>
              <p:tags r:id="rId17"/>
            </p:custDataLst>
          </p:nvPr>
        </p:nvCxnSpPr>
        <p:spPr bwMode="auto">
          <a:xfrm flipH="1">
            <a:off x="7527290" y="1482090"/>
            <a:ext cx="582930" cy="87503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>
            <p:custDataLst>
              <p:tags r:id="rId18"/>
            </p:custDataLst>
          </p:nvPr>
        </p:nvCxnSpPr>
        <p:spPr bwMode="auto">
          <a:xfrm flipH="1">
            <a:off x="8295640" y="1466215"/>
            <a:ext cx="817245" cy="86487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36" idx="2"/>
          </p:cNvCxnSpPr>
          <p:nvPr>
            <p:custDataLst>
              <p:tags r:id="rId19"/>
            </p:custDataLst>
          </p:nvPr>
        </p:nvCxnSpPr>
        <p:spPr bwMode="auto">
          <a:xfrm flipH="1" flipV="1">
            <a:off x="8546465" y="2170430"/>
            <a:ext cx="1209040" cy="4889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>
            <p:custDataLst>
              <p:tags r:id="rId20"/>
            </p:custDataLst>
          </p:nvPr>
        </p:nvCxnSpPr>
        <p:spPr bwMode="auto">
          <a:xfrm>
            <a:off x="7397750" y="1510665"/>
            <a:ext cx="984250" cy="43180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1" name="圆角矩形 50"/>
          <p:cNvSpPr/>
          <p:nvPr>
            <p:custDataLst>
              <p:tags r:id="rId21"/>
            </p:custDataLst>
          </p:nvPr>
        </p:nvSpPr>
        <p:spPr>
          <a:xfrm>
            <a:off x="6981825" y="1233805"/>
            <a:ext cx="78232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按钮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盒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52" name="直接箭头连接符 51"/>
          <p:cNvCxnSpPr>
            <a:stCxn id="51" idx="2"/>
          </p:cNvCxnSpPr>
          <p:nvPr>
            <p:custDataLst>
              <p:tags r:id="rId22"/>
            </p:custDataLst>
          </p:nvPr>
        </p:nvCxnSpPr>
        <p:spPr bwMode="auto">
          <a:xfrm>
            <a:off x="7372985" y="1508125"/>
            <a:ext cx="145415" cy="46037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>
            <p:custDataLst>
              <p:tags r:id="rId23"/>
            </p:custDataLst>
          </p:nvPr>
        </p:nvCxnSpPr>
        <p:spPr bwMode="auto">
          <a:xfrm flipH="1">
            <a:off x="6775450" y="1521460"/>
            <a:ext cx="610870" cy="42100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>
            <p:custDataLst>
              <p:tags r:id="rId24"/>
            </p:custDataLst>
          </p:nvPr>
        </p:nvSpPr>
        <p:spPr>
          <a:xfrm>
            <a:off x="9239250" y="4491990"/>
            <a:ext cx="96837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水份拉带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SV6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25"/>
            </p:custDataLst>
          </p:nvPr>
        </p:nvSpPr>
        <p:spPr>
          <a:xfrm>
            <a:off x="4681855" y="4717415"/>
            <a:ext cx="87693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NG</a:t>
            </a:r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拉带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SV7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7" name="圆角矩形 6"/>
          <p:cNvSpPr/>
          <p:nvPr>
            <p:custDataLst>
              <p:tags r:id="rId26"/>
            </p:custDataLst>
          </p:nvPr>
        </p:nvSpPr>
        <p:spPr>
          <a:xfrm>
            <a:off x="4915535" y="3007360"/>
            <a:ext cx="99314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SQ7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8" name="圆角矩形 7"/>
          <p:cNvSpPr/>
          <p:nvPr>
            <p:custDataLst>
              <p:tags r:id="rId27"/>
            </p:custDataLst>
          </p:nvPr>
        </p:nvSpPr>
        <p:spPr>
          <a:xfrm>
            <a:off x="5615305" y="6418580"/>
            <a:ext cx="99314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SQ9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9" name="圆角矩形 8"/>
          <p:cNvSpPr/>
          <p:nvPr>
            <p:custDataLst>
              <p:tags r:id="rId28"/>
            </p:custDataLst>
          </p:nvPr>
        </p:nvSpPr>
        <p:spPr>
          <a:xfrm>
            <a:off x="8636000" y="6065520"/>
            <a:ext cx="99314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SQ11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5" name="圆角矩形 14"/>
          <p:cNvSpPr/>
          <p:nvPr>
            <p:custDataLst>
              <p:tags r:id="rId29"/>
            </p:custDataLst>
          </p:nvPr>
        </p:nvSpPr>
        <p:spPr>
          <a:xfrm>
            <a:off x="9230995" y="1292225"/>
            <a:ext cx="96837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扫码枪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SG4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  <p:custDataLst>
      <p:tags r:id="rId3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9170" y="2026285"/>
            <a:ext cx="3354070" cy="3308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25" y="2084705"/>
            <a:ext cx="3163570" cy="339979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组盘</a:t>
            </a:r>
            <a:r>
              <a:rPr lang="zh-CN" altLang="en-US" sz="2000" dirty="0" smtClean="0">
                <a:sym typeface="+mn-ea"/>
              </a:rPr>
              <a:t>机器人示意图</a:t>
            </a:r>
            <a:endParaRPr lang="zh-CN" altLang="en-US" sz="2000" dirty="0" smtClean="0">
              <a:sym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5"/>
            </p:custDataLst>
          </p:nvPr>
        </p:nvSpPr>
        <p:spPr>
          <a:xfrm>
            <a:off x="3924935" y="586994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对射光电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SQ13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4" name="直接箭头连接符 3"/>
          <p:cNvCxnSpPr>
            <a:stCxn id="24" idx="0"/>
          </p:cNvCxnSpPr>
          <p:nvPr>
            <p:custDataLst>
              <p:tags r:id="rId6"/>
            </p:custDataLst>
          </p:nvPr>
        </p:nvCxnSpPr>
        <p:spPr bwMode="auto">
          <a:xfrm flipV="1">
            <a:off x="4433570" y="5164455"/>
            <a:ext cx="554355" cy="70548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>
            <p:custDataLst>
              <p:tags r:id="rId7"/>
            </p:custDataLst>
          </p:nvPr>
        </p:nvSpPr>
        <p:spPr>
          <a:xfrm>
            <a:off x="2934970" y="533527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伺服夹爪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SV8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8" name="直接箭头连接符 7"/>
          <p:cNvCxnSpPr>
            <a:stCxn id="7" idx="0"/>
          </p:cNvCxnSpPr>
          <p:nvPr>
            <p:custDataLst>
              <p:tags r:id="rId8"/>
            </p:custDataLst>
          </p:nvPr>
        </p:nvCxnSpPr>
        <p:spPr bwMode="auto">
          <a:xfrm flipV="1">
            <a:off x="3443605" y="4074160"/>
            <a:ext cx="788035" cy="126111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>
            <p:custDataLst>
              <p:tags r:id="rId9"/>
            </p:custDataLst>
          </p:nvPr>
        </p:nvSpPr>
        <p:spPr>
          <a:xfrm>
            <a:off x="1917700" y="4890135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漫反射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SQ12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2" name="直接箭头连接符 11"/>
          <p:cNvCxnSpPr>
            <a:stCxn id="9" idx="0"/>
          </p:cNvCxnSpPr>
          <p:nvPr>
            <p:custDataLst>
              <p:tags r:id="rId10"/>
            </p:custDataLst>
          </p:nvPr>
        </p:nvCxnSpPr>
        <p:spPr bwMode="auto">
          <a:xfrm flipV="1">
            <a:off x="2426335" y="4136390"/>
            <a:ext cx="989330" cy="75374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>
            <p:custDataLst>
              <p:tags r:id="rId11"/>
            </p:custDataLst>
          </p:nvPr>
        </p:nvSpPr>
        <p:spPr>
          <a:xfrm>
            <a:off x="1075055" y="4257675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槽型光电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SL1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4" name="直接箭头连接符 13"/>
          <p:cNvCxnSpPr>
            <a:stCxn id="13" idx="0"/>
          </p:cNvCxnSpPr>
          <p:nvPr>
            <p:custDataLst>
              <p:tags r:id="rId12"/>
            </p:custDataLst>
          </p:nvPr>
        </p:nvCxnSpPr>
        <p:spPr bwMode="auto">
          <a:xfrm flipV="1">
            <a:off x="1583690" y="3100070"/>
            <a:ext cx="2626360" cy="115760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>
            <p:custDataLst>
              <p:tags r:id="rId13"/>
            </p:custDataLst>
          </p:nvPr>
        </p:nvSpPr>
        <p:spPr>
          <a:xfrm>
            <a:off x="6885305" y="506095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槽型光电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SL2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8" name="直接箭头连接符 17"/>
          <p:cNvCxnSpPr>
            <a:stCxn id="15" idx="0"/>
          </p:cNvCxnSpPr>
          <p:nvPr>
            <p:custDataLst>
              <p:tags r:id="rId14"/>
            </p:custDataLst>
          </p:nvPr>
        </p:nvCxnSpPr>
        <p:spPr bwMode="auto">
          <a:xfrm flipV="1">
            <a:off x="7393940" y="3074035"/>
            <a:ext cx="910590" cy="198691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4260" y="1481455"/>
            <a:ext cx="7439025" cy="455295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下侧夹具</a:t>
            </a:r>
            <a:r>
              <a:rPr lang="zh-CN" altLang="en-US" sz="2000" dirty="0" smtClean="0">
                <a:sym typeface="+mn-ea"/>
              </a:rPr>
              <a:t>平台示意图</a:t>
            </a:r>
            <a:endParaRPr lang="zh-CN" altLang="en-US" sz="2000" dirty="0" smtClean="0">
              <a:sym typeface="+mn-ea"/>
            </a:endParaRPr>
          </a:p>
        </p:txBody>
      </p:sp>
      <p:sp>
        <p:nvSpPr>
          <p:cNvPr id="24" name="圆角矩形 23"/>
          <p:cNvSpPr/>
          <p:nvPr>
            <p:custDataLst>
              <p:tags r:id="rId4"/>
            </p:custDataLst>
          </p:nvPr>
        </p:nvSpPr>
        <p:spPr>
          <a:xfrm>
            <a:off x="4210050" y="625094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伺服原点极限位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光电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4" name="直接箭头连接符 3"/>
          <p:cNvCxnSpPr/>
          <p:nvPr>
            <p:custDataLst>
              <p:tags r:id="rId5"/>
            </p:custDataLst>
          </p:nvPr>
        </p:nvCxnSpPr>
        <p:spPr bwMode="auto">
          <a:xfrm flipV="1">
            <a:off x="4728845" y="5716270"/>
            <a:ext cx="595630" cy="43243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>
            <p:custDataLst>
              <p:tags r:id="rId6"/>
            </p:custDataLst>
          </p:nvPr>
        </p:nvSpPr>
        <p:spPr>
          <a:xfrm>
            <a:off x="2907665" y="625094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伺服电机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SV3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8" name="直接箭头连接符 7"/>
          <p:cNvCxnSpPr>
            <a:stCxn id="7" idx="0"/>
          </p:cNvCxnSpPr>
          <p:nvPr>
            <p:custDataLst>
              <p:tags r:id="rId7"/>
            </p:custDataLst>
          </p:nvPr>
        </p:nvCxnSpPr>
        <p:spPr bwMode="auto">
          <a:xfrm flipV="1">
            <a:off x="3416300" y="5353685"/>
            <a:ext cx="1251585" cy="89725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308610" y="5395595"/>
            <a:ext cx="177609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升降气缸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CL2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缩回位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PX3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伸出位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PX4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2" name="直接箭头连接符 11"/>
          <p:cNvCxnSpPr>
            <a:stCxn id="9" idx="3"/>
          </p:cNvCxnSpPr>
          <p:nvPr>
            <p:custDataLst>
              <p:tags r:id="rId9"/>
            </p:custDataLst>
          </p:nvPr>
        </p:nvCxnSpPr>
        <p:spPr bwMode="auto">
          <a:xfrm>
            <a:off x="2084705" y="5532755"/>
            <a:ext cx="995680" cy="254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>
            <p:custDataLst>
              <p:tags r:id="rId10"/>
            </p:custDataLst>
          </p:nvPr>
        </p:nvSpPr>
        <p:spPr>
          <a:xfrm>
            <a:off x="676910" y="3886835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扫码枪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SG5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4" name="直接箭头连接符 13"/>
          <p:cNvCxnSpPr/>
          <p:nvPr>
            <p:custDataLst>
              <p:tags r:id="rId11"/>
            </p:custDataLst>
          </p:nvPr>
        </p:nvCxnSpPr>
        <p:spPr bwMode="auto">
          <a:xfrm>
            <a:off x="1832610" y="4022725"/>
            <a:ext cx="795020" cy="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>
            <p:custDataLst>
              <p:tags r:id="rId12"/>
            </p:custDataLst>
          </p:nvPr>
        </p:nvCxnSpPr>
        <p:spPr bwMode="auto">
          <a:xfrm flipH="1">
            <a:off x="9539605" y="3505200"/>
            <a:ext cx="941070" cy="88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圆角矩形 2"/>
          <p:cNvSpPr/>
          <p:nvPr>
            <p:custDataLst>
              <p:tags r:id="rId13"/>
            </p:custDataLst>
          </p:nvPr>
        </p:nvSpPr>
        <p:spPr>
          <a:xfrm>
            <a:off x="10251440" y="3357245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扫码枪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SG6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16" name="圆角矩形 15"/>
          <p:cNvSpPr/>
          <p:nvPr>
            <p:custDataLst>
              <p:tags r:id="rId14"/>
            </p:custDataLst>
          </p:nvPr>
        </p:nvSpPr>
        <p:spPr>
          <a:xfrm>
            <a:off x="10251440" y="5395595"/>
            <a:ext cx="1279525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升降气缸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CL3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缩回位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PX5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altLang="en-US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伸出位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PX6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7" name="直接箭头连接符 16"/>
          <p:cNvCxnSpPr>
            <a:stCxn id="16" idx="1"/>
          </p:cNvCxnSpPr>
          <p:nvPr>
            <p:custDataLst>
              <p:tags r:id="rId15"/>
            </p:custDataLst>
          </p:nvPr>
        </p:nvCxnSpPr>
        <p:spPr bwMode="auto">
          <a:xfrm flipH="1" flipV="1">
            <a:off x="9022080" y="5525770"/>
            <a:ext cx="1229360" cy="698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>
            <p:custDataLst>
              <p:tags r:id="rId16"/>
            </p:custDataLst>
          </p:nvPr>
        </p:nvSpPr>
        <p:spPr>
          <a:xfrm>
            <a:off x="6576060" y="625094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伺服电机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SV4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3" name="直接箭头连接符 22"/>
          <p:cNvCxnSpPr>
            <a:stCxn id="22" idx="0"/>
          </p:cNvCxnSpPr>
          <p:nvPr>
            <p:custDataLst>
              <p:tags r:id="rId17"/>
            </p:custDataLst>
          </p:nvPr>
        </p:nvCxnSpPr>
        <p:spPr bwMode="auto">
          <a:xfrm flipV="1">
            <a:off x="7084695" y="5389880"/>
            <a:ext cx="890905" cy="86106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>
            <p:custDataLst>
              <p:tags r:id="rId18"/>
            </p:custDataLst>
          </p:nvPr>
        </p:nvSpPr>
        <p:spPr>
          <a:xfrm>
            <a:off x="7593330" y="625094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伺服原点极限位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光电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7" name="直接箭头连接符 26"/>
          <p:cNvCxnSpPr/>
          <p:nvPr>
            <p:custDataLst>
              <p:tags r:id="rId19"/>
            </p:custDataLst>
          </p:nvPr>
        </p:nvCxnSpPr>
        <p:spPr bwMode="auto">
          <a:xfrm flipV="1">
            <a:off x="8114665" y="5730875"/>
            <a:ext cx="509270" cy="43180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>
            <p:custDataLst>
              <p:tags r:id="rId20"/>
            </p:custDataLst>
          </p:nvPr>
        </p:nvSpPr>
        <p:spPr>
          <a:xfrm>
            <a:off x="1067435" y="211582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行程开关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SP1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9" name="直接箭头连接符 28"/>
          <p:cNvCxnSpPr/>
          <p:nvPr>
            <p:custDataLst>
              <p:tags r:id="rId21"/>
            </p:custDataLst>
          </p:nvPr>
        </p:nvCxnSpPr>
        <p:spPr bwMode="auto">
          <a:xfrm>
            <a:off x="1929765" y="2255520"/>
            <a:ext cx="1390650" cy="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圆角矩形 29"/>
          <p:cNvSpPr/>
          <p:nvPr>
            <p:custDataLst>
              <p:tags r:id="rId22"/>
            </p:custDataLst>
          </p:nvPr>
        </p:nvSpPr>
        <p:spPr>
          <a:xfrm>
            <a:off x="1067435" y="453009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行程开关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SP2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31" name="直接箭头连接符 30"/>
          <p:cNvCxnSpPr/>
          <p:nvPr>
            <p:custDataLst>
              <p:tags r:id="rId23"/>
            </p:custDataLst>
          </p:nvPr>
        </p:nvCxnSpPr>
        <p:spPr bwMode="auto">
          <a:xfrm flipV="1">
            <a:off x="1929765" y="4662805"/>
            <a:ext cx="3550285" cy="698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>
            <p:custDataLst>
              <p:tags r:id="rId24"/>
            </p:custDataLst>
          </p:nvPr>
        </p:nvSpPr>
        <p:spPr>
          <a:xfrm>
            <a:off x="10251440" y="211582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行程开关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SP3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sp>
        <p:nvSpPr>
          <p:cNvPr id="33" name="圆角矩形 32"/>
          <p:cNvSpPr/>
          <p:nvPr>
            <p:custDataLst>
              <p:tags r:id="rId25"/>
            </p:custDataLst>
          </p:nvPr>
        </p:nvSpPr>
        <p:spPr>
          <a:xfrm>
            <a:off x="10251440" y="459867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行程开关</a:t>
            </a:r>
            <a:r>
              <a:rPr lang="en-US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SP4</a:t>
            </a:r>
            <a:endParaRPr lang="en-US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34" name="直接箭头连接符 33"/>
          <p:cNvCxnSpPr>
            <a:stCxn id="32" idx="1"/>
          </p:cNvCxnSpPr>
          <p:nvPr>
            <p:custDataLst>
              <p:tags r:id="rId26"/>
            </p:custDataLst>
          </p:nvPr>
        </p:nvCxnSpPr>
        <p:spPr bwMode="auto">
          <a:xfrm flipH="1" flipV="1">
            <a:off x="6671945" y="2226945"/>
            <a:ext cx="3579495" cy="2603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33" idx="1"/>
          </p:cNvCxnSpPr>
          <p:nvPr>
            <p:custDataLst>
              <p:tags r:id="rId27"/>
            </p:custDataLst>
          </p:nvPr>
        </p:nvCxnSpPr>
        <p:spPr bwMode="auto">
          <a:xfrm flipH="1" flipV="1">
            <a:off x="8839835" y="4714875"/>
            <a:ext cx="1411605" cy="2095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8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1475" y="1392555"/>
            <a:ext cx="3168015" cy="51460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下侧夹具</a:t>
            </a:r>
            <a:r>
              <a:rPr lang="zh-CN" altLang="en-US" sz="2000" dirty="0" smtClean="0">
                <a:sym typeface="+mn-ea"/>
              </a:rPr>
              <a:t>平台示意图</a:t>
            </a:r>
            <a:endParaRPr lang="zh-CN" altLang="en-US" sz="2000" dirty="0" smtClean="0">
              <a:sym typeface="+mn-ea"/>
            </a:endParaRPr>
          </a:p>
        </p:txBody>
      </p:sp>
      <p:sp>
        <p:nvSpPr>
          <p:cNvPr id="13" name="圆角矩形 12"/>
          <p:cNvSpPr/>
          <p:nvPr>
            <p:custDataLst>
              <p:tags r:id="rId4"/>
            </p:custDataLst>
          </p:nvPr>
        </p:nvSpPr>
        <p:spPr>
          <a:xfrm>
            <a:off x="3018155" y="574167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磁性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开关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（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缩回位）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4" name="直接箭头连接符 13"/>
          <p:cNvCxnSpPr/>
          <p:nvPr>
            <p:custDataLst>
              <p:tags r:id="rId5"/>
            </p:custDataLst>
          </p:nvPr>
        </p:nvCxnSpPr>
        <p:spPr bwMode="auto">
          <a:xfrm>
            <a:off x="3974465" y="5878830"/>
            <a:ext cx="2058035" cy="12255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>
            <p:custDataLst>
              <p:tags r:id="rId6"/>
            </p:custDataLst>
          </p:nvPr>
        </p:nvSpPr>
        <p:spPr>
          <a:xfrm>
            <a:off x="3018155" y="323850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槽型</a:t>
            </a:r>
            <a:r>
              <a:rPr lang="zh-CN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光电</a:t>
            </a:r>
            <a:endParaRPr lang="zh-CN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algn="ctr"/>
            <a:r>
              <a:rPr lang="zh-CN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（伸出</a:t>
            </a:r>
            <a:r>
              <a:rPr lang="zh-CN" alt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位）</a:t>
            </a:r>
            <a:endParaRPr lang="zh-CN" alt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29" name="直接箭头连接符 28"/>
          <p:cNvCxnSpPr/>
          <p:nvPr>
            <p:custDataLst>
              <p:tags r:id="rId7"/>
            </p:custDataLst>
          </p:nvPr>
        </p:nvCxnSpPr>
        <p:spPr bwMode="auto">
          <a:xfrm>
            <a:off x="4035425" y="3375660"/>
            <a:ext cx="1202690" cy="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9275" y="1720215"/>
            <a:ext cx="1984375" cy="4239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主</a:t>
            </a:r>
            <a:r>
              <a:rPr lang="zh-CN" altLang="en-US" sz="2000" dirty="0" smtClean="0">
                <a:sym typeface="+mn-ea"/>
              </a:rPr>
              <a:t>电箱示意图</a:t>
            </a:r>
            <a:endParaRPr lang="zh-CN" altLang="en-US" sz="2000" dirty="0" smtClean="0">
              <a:sym typeface="+mn-ea"/>
            </a:endParaRPr>
          </a:p>
        </p:txBody>
      </p:sp>
      <p:sp>
        <p:nvSpPr>
          <p:cNvPr id="13" name="圆角矩形 12"/>
          <p:cNvSpPr/>
          <p:nvPr>
            <p:custDataLst>
              <p:tags r:id="rId4"/>
            </p:custDataLst>
          </p:nvPr>
        </p:nvSpPr>
        <p:spPr>
          <a:xfrm>
            <a:off x="2153920" y="1854835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三色灯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4" name="直接箭头连接符 13"/>
          <p:cNvCxnSpPr/>
          <p:nvPr>
            <p:custDataLst>
              <p:tags r:id="rId5"/>
            </p:custDataLst>
          </p:nvPr>
        </p:nvCxnSpPr>
        <p:spPr bwMode="auto">
          <a:xfrm>
            <a:off x="2931795" y="1967865"/>
            <a:ext cx="492125" cy="88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55" y="2032000"/>
            <a:ext cx="4637405" cy="3476625"/>
          </a:xfrm>
          <a:prstGeom prst="rect">
            <a:avLst/>
          </a:prstGeom>
        </p:spPr>
      </p:pic>
      <p:sp>
        <p:nvSpPr>
          <p:cNvPr id="5" name="圆角矩形 4"/>
          <p:cNvSpPr/>
          <p:nvPr>
            <p:custDataLst>
              <p:tags r:id="rId7"/>
            </p:custDataLst>
          </p:nvPr>
        </p:nvSpPr>
        <p:spPr>
          <a:xfrm>
            <a:off x="735330" y="256921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风扇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8"/>
            </p:custDataLst>
          </p:nvPr>
        </p:nvCxnSpPr>
        <p:spPr bwMode="auto">
          <a:xfrm>
            <a:off x="1487170" y="2701925"/>
            <a:ext cx="492125" cy="88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>
            <p:custDataLst>
              <p:tags r:id="rId9"/>
            </p:custDataLst>
          </p:nvPr>
        </p:nvSpPr>
        <p:spPr>
          <a:xfrm>
            <a:off x="735330" y="503682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风扇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8" name="直接箭头连接符 7"/>
          <p:cNvCxnSpPr/>
          <p:nvPr>
            <p:custDataLst>
              <p:tags r:id="rId10"/>
            </p:custDataLst>
          </p:nvPr>
        </p:nvCxnSpPr>
        <p:spPr bwMode="auto">
          <a:xfrm>
            <a:off x="1487170" y="5169535"/>
            <a:ext cx="492125" cy="88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>
            <p:custDataLst>
              <p:tags r:id="rId11"/>
            </p:custDataLst>
          </p:nvPr>
        </p:nvSpPr>
        <p:spPr>
          <a:xfrm>
            <a:off x="3988435" y="256921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风扇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2" name="直接箭头连接符 11"/>
          <p:cNvCxnSpPr/>
          <p:nvPr>
            <p:custDataLst>
              <p:tags r:id="rId12"/>
            </p:custDataLst>
          </p:nvPr>
        </p:nvCxnSpPr>
        <p:spPr bwMode="auto">
          <a:xfrm flipH="1" flipV="1">
            <a:off x="3717925" y="2701925"/>
            <a:ext cx="612775" cy="88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>
            <p:custDataLst>
              <p:tags r:id="rId13"/>
            </p:custDataLst>
          </p:nvPr>
        </p:nvSpPr>
        <p:spPr>
          <a:xfrm>
            <a:off x="3988435" y="503682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风扇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6" name="直接箭头连接符 15"/>
          <p:cNvCxnSpPr/>
          <p:nvPr>
            <p:custDataLst>
              <p:tags r:id="rId14"/>
            </p:custDataLst>
          </p:nvPr>
        </p:nvCxnSpPr>
        <p:spPr bwMode="auto">
          <a:xfrm flipH="1" flipV="1">
            <a:off x="3717925" y="5169535"/>
            <a:ext cx="612775" cy="8890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>
            <p:custDataLst>
              <p:tags r:id="rId15"/>
            </p:custDataLst>
          </p:nvPr>
        </p:nvSpPr>
        <p:spPr>
          <a:xfrm>
            <a:off x="5132705" y="3223260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人脸</a:t>
            </a:r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识别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18" name="直接箭头连接符 17"/>
          <p:cNvCxnSpPr>
            <a:stCxn id="17" idx="3"/>
          </p:cNvCxnSpPr>
          <p:nvPr>
            <p:custDataLst>
              <p:tags r:id="rId16"/>
            </p:custDataLst>
          </p:nvPr>
        </p:nvCxnSpPr>
        <p:spPr bwMode="auto">
          <a:xfrm flipV="1">
            <a:off x="6149975" y="3358515"/>
            <a:ext cx="651510" cy="190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6680" y="1424940"/>
            <a:ext cx="2290445" cy="513969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494790" y="516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电器元器件布置图</a:t>
            </a:r>
            <a:endParaRPr lang="zh-CN" b="1" dirty="0" smtClean="0"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58165" y="11029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 smtClean="0">
                <a:sym typeface="+mn-ea"/>
              </a:rPr>
              <a:t>电脑</a:t>
            </a:r>
            <a:r>
              <a:rPr lang="zh-CN" altLang="en-US" sz="2000" dirty="0" smtClean="0">
                <a:sym typeface="+mn-ea"/>
              </a:rPr>
              <a:t>柜示意图</a:t>
            </a:r>
            <a:endParaRPr lang="zh-CN" altLang="en-US" sz="2000" dirty="0" smtClean="0">
              <a:sym typeface="+mn-ea"/>
            </a:endParaRPr>
          </a:p>
        </p:txBody>
      </p:sp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3749040" y="2436495"/>
            <a:ext cx="1017270" cy="274320"/>
          </a:xfrm>
          <a:prstGeom prst="roundRect">
            <a:avLst/>
          </a:prstGeom>
          <a:ln w="158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sz="1400" b="1">
                <a:latin typeface="仿宋" panose="02010609060101010101" charset="-122"/>
                <a:ea typeface="仿宋" panose="02010609060101010101" charset="-122"/>
                <a:sym typeface="+mn-ea"/>
              </a:rPr>
              <a:t>显示器</a:t>
            </a:r>
            <a:endParaRPr lang="zh-CN" sz="1400" b="1"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5"/>
            </p:custDataLst>
          </p:nvPr>
        </p:nvCxnSpPr>
        <p:spPr bwMode="auto">
          <a:xfrm>
            <a:off x="4575175" y="2569210"/>
            <a:ext cx="1146810" cy="12065"/>
          </a:xfrm>
          <a:prstGeom prst="straightConnector1">
            <a:avLst/>
          </a:prstGeom>
          <a:ln w="31750">
            <a:gradFill>
              <a:gsLst>
                <a:gs pos="0">
                  <a:schemeClr val="accent2">
                    <a:hueOff val="-4200000"/>
                  </a:schemeClr>
                </a:gs>
                <a:gs pos="100000">
                  <a:schemeClr val="accent2"/>
                </a:gs>
              </a:gsLst>
            </a:gradFill>
            <a:headEnd type="none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06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10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17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30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58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87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90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695.7}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695.7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695.7}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695.7}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695.7}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695.7}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1.xml><?xml version="1.0" encoding="utf-8"?>
<p:tagLst xmlns:p="http://schemas.openxmlformats.org/presentationml/2006/main">
  <p:tag name="KSO_DOCER_TEMPLATE_OPEN_ONCE_MARK" val="1"/>
  <p:tag name="COMMONDATA" val="eyJoZGlkIjoiYzQ0YzVhZjEzMzkzYWUyZDY4OTllZGNhY2QzYzAzNmEifQ=="/>
  <p:tag name="KSO_WPP_MARK_KEY" val="c598d758-ea40-46f1-b918-a8f8c6916eea"/>
  <p:tag name="commondata" val="eyJoZGlkIjoiMDBkMjBkYWY2YjNlNDRlYmE1MTY5ZjU5NTJkMGM5N2UifQ==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PECIAL_SOURCE" val="bdnull"/>
</p:tagLst>
</file>

<file path=ppt/tags/tag50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63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64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75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76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77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78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79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9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  <p:tag name="KSO_WM_DIAGRAM_VIRTUALLY_FRAME" val="{&quot;height&quot;:264.05,&quot;left&quot;:80.95,&quot;top&quot;:158,&quot;width&quot;:391.25}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0000"/>
      </a:hlink>
      <a:folHlink>
        <a:srgbClr val="FF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tailEnd type="arrow" w="med" len="med"/>
        </a:ln>
      </a:spPr>
      <a:bodyPr/>
      <a:lstStyle>
        <a:defPPr>
          <a:defRPr lang="zh-CN" altLang="en-US"/>
        </a:defPPr>
      </a:lstStyle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spDef>
    <a:lnDef>
      <a:spPr>
        <a:ln>
          <a:tailEnd type="arrow" w="med" len="med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789</Words>
  <Application>WPS 演示</Application>
  <PresentationFormat>宽屏</PresentationFormat>
  <Paragraphs>236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8" baseType="lpstr">
      <vt:lpstr>Arial</vt:lpstr>
      <vt:lpstr>宋体</vt:lpstr>
      <vt:lpstr>Wingdings</vt:lpstr>
      <vt:lpstr>Helvetica Neue Light</vt:lpstr>
      <vt:lpstr>微软雅黑</vt:lpstr>
      <vt:lpstr>Helvetica</vt:lpstr>
      <vt:lpstr>Helvetica Light</vt:lpstr>
      <vt:lpstr>印品黑体</vt:lpstr>
      <vt:lpstr>华文细黑</vt:lpstr>
      <vt:lpstr>黑体</vt:lpstr>
      <vt:lpstr>Arial Unicode MS</vt:lpstr>
      <vt:lpstr>仿宋</vt:lpstr>
      <vt:lpstr>Helvetica</vt:lpstr>
      <vt:lpstr>等线</vt:lpstr>
      <vt:lpstr>Arial Unicode MS</vt:lpstr>
      <vt:lpstr>等线 Light</vt:lpstr>
      <vt:lpstr>Calibri</vt:lpstr>
      <vt:lpstr>PMingLiU</vt:lpstr>
      <vt:lpstr>AMGDT</vt:lpstr>
      <vt:lpstr>Retro Cute Light</vt:lpstr>
      <vt:lpstr>Sweetie</vt:lpstr>
      <vt:lpstr>印品酷黑体</vt:lpstr>
      <vt:lpstr>PMingLiU-ExtB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1377982166@qq.com</dc:creator>
  <cp:lastModifiedBy>sing</cp:lastModifiedBy>
  <cp:revision>8726</cp:revision>
  <cp:lastPrinted>2020-08-21T06:59:00Z</cp:lastPrinted>
  <dcterms:created xsi:type="dcterms:W3CDTF">2020-06-26T03:58:00Z</dcterms:created>
  <dcterms:modified xsi:type="dcterms:W3CDTF">2026-01-08T03:32:15Z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2052-12.1.0.23122</vt:lpwstr>
  </property>
  <property fmtid="{D5CDD505-2E9C-101B-9397-08002B2CF9AE}" pid="3" name="ICV">
    <vt:lpwstr>9DA7BDC4B8784F7DB0C8A769BDB1D52A</vt:lpwstr>
  </property>
  <property fmtid="{D5CDD505-2E9C-101B-9397-08002B2CF9AE}" pid="4" name="commondata">
    <vt:lpwstr>eyJoZGlkIjoiOGU4ZjQ1ZDY3M2NmYmZlNGRjNDYzNzcwNGI4MWY2ODQifQ==</vt:lpwstr>
  </property>
</Properties>
</file>